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notesMasterIdLst>
    <p:notesMasterId r:id="rId28"/>
  </p:notesMasterIdLst>
  <p:sldIdLst>
    <p:sldId id="256" r:id="rId2"/>
    <p:sldId id="313" r:id="rId3"/>
    <p:sldId id="316" r:id="rId4"/>
    <p:sldId id="339" r:id="rId5"/>
    <p:sldId id="314" r:id="rId6"/>
    <p:sldId id="317" r:id="rId7"/>
    <p:sldId id="318" r:id="rId8"/>
    <p:sldId id="322" r:id="rId9"/>
    <p:sldId id="323" r:id="rId10"/>
    <p:sldId id="319" r:id="rId11"/>
    <p:sldId id="324" r:id="rId12"/>
    <p:sldId id="325" r:id="rId13"/>
    <p:sldId id="340" r:id="rId14"/>
    <p:sldId id="320" r:id="rId15"/>
    <p:sldId id="326" r:id="rId16"/>
    <p:sldId id="327" r:id="rId17"/>
    <p:sldId id="331" r:id="rId18"/>
    <p:sldId id="329" r:id="rId19"/>
    <p:sldId id="332" r:id="rId20"/>
    <p:sldId id="333" r:id="rId21"/>
    <p:sldId id="335" r:id="rId22"/>
    <p:sldId id="328" r:id="rId23"/>
    <p:sldId id="334" r:id="rId24"/>
    <p:sldId id="336" r:id="rId25"/>
    <p:sldId id="338" r:id="rId26"/>
    <p:sldId id="315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3" d="100"/>
          <a:sy n="63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1F276B-064E-4235-9EE8-99181962CE2B}" type="doc">
      <dgm:prSet loTypeId="urn:microsoft.com/office/officeart/2016/7/layout/VerticalDownArrowProcess" loCatId="process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C195087-7F02-4BEF-B5C7-7D304818DB4B}">
      <dgm:prSet/>
      <dgm:spPr/>
      <dgm:t>
        <a:bodyPr/>
        <a:lstStyle/>
        <a:p>
          <a:r>
            <a:rPr lang="en-US"/>
            <a:t>Describe</a:t>
          </a:r>
        </a:p>
      </dgm:t>
    </dgm:pt>
    <dgm:pt modelId="{7F5A61BB-273A-4DD3-B0D1-399336897596}" type="parTrans" cxnId="{11B8781F-F490-4423-AE5A-F0F599346C52}">
      <dgm:prSet/>
      <dgm:spPr/>
      <dgm:t>
        <a:bodyPr/>
        <a:lstStyle/>
        <a:p>
          <a:endParaRPr lang="en-US"/>
        </a:p>
      </dgm:t>
    </dgm:pt>
    <dgm:pt modelId="{930D887B-F92B-4E88-91A8-9E69940887B0}" type="sibTrans" cxnId="{11B8781F-F490-4423-AE5A-F0F599346C52}">
      <dgm:prSet/>
      <dgm:spPr/>
      <dgm:t>
        <a:bodyPr/>
        <a:lstStyle/>
        <a:p>
          <a:endParaRPr lang="en-US"/>
        </a:p>
      </dgm:t>
    </dgm:pt>
    <dgm:pt modelId="{B36CB613-9BB0-4D0C-AF1D-690E4D7C1F1B}">
      <dgm:prSet/>
      <dgm:spPr/>
      <dgm:t>
        <a:bodyPr/>
        <a:lstStyle/>
        <a:p>
          <a:r>
            <a:rPr lang="en-US"/>
            <a:t>Describe the three steps in the resonance cycle</a:t>
          </a:r>
        </a:p>
      </dgm:t>
    </dgm:pt>
    <dgm:pt modelId="{BDF75C31-99EF-415B-9276-DDEE64C89067}" type="parTrans" cxnId="{FA9FE49E-EF73-44ED-BF58-568C559E1DBF}">
      <dgm:prSet/>
      <dgm:spPr/>
      <dgm:t>
        <a:bodyPr/>
        <a:lstStyle/>
        <a:p>
          <a:endParaRPr lang="en-US"/>
        </a:p>
      </dgm:t>
    </dgm:pt>
    <dgm:pt modelId="{650F725C-1660-41FE-B7F1-A8561C3B0366}" type="sibTrans" cxnId="{FA9FE49E-EF73-44ED-BF58-568C559E1DBF}">
      <dgm:prSet/>
      <dgm:spPr/>
      <dgm:t>
        <a:bodyPr/>
        <a:lstStyle/>
        <a:p>
          <a:endParaRPr lang="en-US"/>
        </a:p>
      </dgm:t>
    </dgm:pt>
    <dgm:pt modelId="{66751475-DBB3-4A4B-8A3E-95D04A419272}">
      <dgm:prSet/>
      <dgm:spPr/>
      <dgm:t>
        <a:bodyPr/>
        <a:lstStyle/>
        <a:p>
          <a:r>
            <a:rPr lang="en-US"/>
            <a:t>Distinguish</a:t>
          </a:r>
        </a:p>
      </dgm:t>
    </dgm:pt>
    <dgm:pt modelId="{91603869-4B9D-427D-9A55-6140B259D2D9}" type="parTrans" cxnId="{EF50E3E3-8DE8-4026-B0F1-7CD42D4B4CC6}">
      <dgm:prSet/>
      <dgm:spPr/>
      <dgm:t>
        <a:bodyPr/>
        <a:lstStyle/>
        <a:p>
          <a:endParaRPr lang="en-US"/>
        </a:p>
      </dgm:t>
    </dgm:pt>
    <dgm:pt modelId="{9D254FAE-4727-4DD9-A08C-5459B600F046}" type="sibTrans" cxnId="{EF50E3E3-8DE8-4026-B0F1-7CD42D4B4CC6}">
      <dgm:prSet/>
      <dgm:spPr/>
      <dgm:t>
        <a:bodyPr/>
        <a:lstStyle/>
        <a:p>
          <a:endParaRPr lang="en-US"/>
        </a:p>
      </dgm:t>
    </dgm:pt>
    <dgm:pt modelId="{8CC3BD2E-F320-4C50-A4F6-D56D55040CC0}">
      <dgm:prSet/>
      <dgm:spPr/>
      <dgm:t>
        <a:bodyPr/>
        <a:lstStyle/>
        <a:p>
          <a:r>
            <a:rPr lang="en-US"/>
            <a:t>Distinguish between frame and focal resonance</a:t>
          </a:r>
        </a:p>
      </dgm:t>
    </dgm:pt>
    <dgm:pt modelId="{F46B948B-9E9D-480A-8DFB-D2DF334EB560}" type="parTrans" cxnId="{97FDBD5B-6933-4F5B-BDAA-DD69CFEDB6B6}">
      <dgm:prSet/>
      <dgm:spPr/>
      <dgm:t>
        <a:bodyPr/>
        <a:lstStyle/>
        <a:p>
          <a:endParaRPr lang="en-US"/>
        </a:p>
      </dgm:t>
    </dgm:pt>
    <dgm:pt modelId="{5CE1A117-70E8-48D6-82A1-B0693D27FE87}" type="sibTrans" cxnId="{97FDBD5B-6933-4F5B-BDAA-DD69CFEDB6B6}">
      <dgm:prSet/>
      <dgm:spPr/>
      <dgm:t>
        <a:bodyPr/>
        <a:lstStyle/>
        <a:p>
          <a:endParaRPr lang="en-US"/>
        </a:p>
      </dgm:t>
    </dgm:pt>
    <dgm:pt modelId="{6948A659-107D-4C86-B034-64382910068F}">
      <dgm:prSet/>
      <dgm:spPr/>
      <dgm:t>
        <a:bodyPr/>
        <a:lstStyle/>
        <a:p>
          <a:r>
            <a:rPr lang="en-US"/>
            <a:t>Draw</a:t>
          </a:r>
        </a:p>
      </dgm:t>
    </dgm:pt>
    <dgm:pt modelId="{F56C8D2C-639D-4F02-A3C1-69AAA6027D44}" type="parTrans" cxnId="{BF8CC235-3ECF-455B-8B8C-8965CA64D290}">
      <dgm:prSet/>
      <dgm:spPr/>
      <dgm:t>
        <a:bodyPr/>
        <a:lstStyle/>
        <a:p>
          <a:endParaRPr lang="en-US"/>
        </a:p>
      </dgm:t>
    </dgm:pt>
    <dgm:pt modelId="{86AD6EF4-4C6C-48EE-A924-A301D030F4F8}" type="sibTrans" cxnId="{BF8CC235-3ECF-455B-8B8C-8965CA64D290}">
      <dgm:prSet/>
      <dgm:spPr/>
      <dgm:t>
        <a:bodyPr/>
        <a:lstStyle/>
        <a:p>
          <a:endParaRPr lang="en-US"/>
        </a:p>
      </dgm:t>
    </dgm:pt>
    <dgm:pt modelId="{73C1E096-5F01-49BD-8C18-A96E6296397A}">
      <dgm:prSet/>
      <dgm:spPr/>
      <dgm:t>
        <a:bodyPr/>
        <a:lstStyle/>
        <a:p>
          <a:r>
            <a:rPr lang="en-US"/>
            <a:t>Draw diagraphs to represent resonance</a:t>
          </a:r>
        </a:p>
      </dgm:t>
    </dgm:pt>
    <dgm:pt modelId="{D44CAA33-4994-4882-A9B8-B72206A38A32}" type="parTrans" cxnId="{70406FA3-3ABD-4B26-B616-C109EC6951FD}">
      <dgm:prSet/>
      <dgm:spPr/>
      <dgm:t>
        <a:bodyPr/>
        <a:lstStyle/>
        <a:p>
          <a:endParaRPr lang="en-US"/>
        </a:p>
      </dgm:t>
    </dgm:pt>
    <dgm:pt modelId="{078838E6-000A-4B5F-84AD-65447FBBD4AB}" type="sibTrans" cxnId="{70406FA3-3ABD-4B26-B616-C109EC6951FD}">
      <dgm:prSet/>
      <dgm:spPr/>
      <dgm:t>
        <a:bodyPr/>
        <a:lstStyle/>
        <a:p>
          <a:endParaRPr lang="en-US"/>
        </a:p>
      </dgm:t>
    </dgm:pt>
    <dgm:pt modelId="{92A6CE81-9367-4AEA-95D8-5EACFD0831BD}">
      <dgm:prSet/>
      <dgm:spPr/>
      <dgm:t>
        <a:bodyPr/>
        <a:lstStyle/>
        <a:p>
          <a:r>
            <a:rPr lang="en-US"/>
            <a:t>Annotate</a:t>
          </a:r>
        </a:p>
      </dgm:t>
    </dgm:pt>
    <dgm:pt modelId="{CC3959A4-AB29-4D54-BEB7-77958873BD27}" type="parTrans" cxnId="{AA46C278-ABDD-4B56-A232-FAD6B171CFB4}">
      <dgm:prSet/>
      <dgm:spPr/>
      <dgm:t>
        <a:bodyPr/>
        <a:lstStyle/>
        <a:p>
          <a:endParaRPr lang="en-US"/>
        </a:p>
      </dgm:t>
    </dgm:pt>
    <dgm:pt modelId="{0FC823FD-35D5-4AF3-9444-74980325B2D8}" type="sibTrans" cxnId="{AA46C278-ABDD-4B56-A232-FAD6B171CFB4}">
      <dgm:prSet/>
      <dgm:spPr/>
      <dgm:t>
        <a:bodyPr/>
        <a:lstStyle/>
        <a:p>
          <a:endParaRPr lang="en-US"/>
        </a:p>
      </dgm:t>
    </dgm:pt>
    <dgm:pt modelId="{40B4D431-F19D-4B7C-BF49-FAEDA015F391}">
      <dgm:prSet/>
      <dgm:spPr/>
      <dgm:t>
        <a:bodyPr/>
        <a:lstStyle/>
        <a:p>
          <a:r>
            <a:rPr lang="en-US"/>
            <a:t>Annotate resonance in Rezonator</a:t>
          </a:r>
        </a:p>
      </dgm:t>
    </dgm:pt>
    <dgm:pt modelId="{31B4EC35-F20B-4EC2-B64A-2B67CA3168B3}" type="parTrans" cxnId="{BA3A2C20-E1E6-48EC-88B0-051D09B88B00}">
      <dgm:prSet/>
      <dgm:spPr/>
      <dgm:t>
        <a:bodyPr/>
        <a:lstStyle/>
        <a:p>
          <a:endParaRPr lang="en-US"/>
        </a:p>
      </dgm:t>
    </dgm:pt>
    <dgm:pt modelId="{E6617101-357C-4D09-B77C-3D196A9DAC27}" type="sibTrans" cxnId="{BA3A2C20-E1E6-48EC-88B0-051D09B88B00}">
      <dgm:prSet/>
      <dgm:spPr/>
      <dgm:t>
        <a:bodyPr/>
        <a:lstStyle/>
        <a:p>
          <a:endParaRPr lang="en-US"/>
        </a:p>
      </dgm:t>
    </dgm:pt>
    <dgm:pt modelId="{50853102-EA5E-48B2-84AF-1F89C9CF8C95}" type="pres">
      <dgm:prSet presAssocID="{3B1F276B-064E-4235-9EE8-99181962CE2B}" presName="Name0" presStyleCnt="0">
        <dgm:presLayoutVars>
          <dgm:dir/>
          <dgm:animLvl val="lvl"/>
          <dgm:resizeHandles val="exact"/>
        </dgm:presLayoutVars>
      </dgm:prSet>
      <dgm:spPr/>
    </dgm:pt>
    <dgm:pt modelId="{CC481B77-B928-4CB1-B137-1C68F1995DDB}" type="pres">
      <dgm:prSet presAssocID="{92A6CE81-9367-4AEA-95D8-5EACFD0831BD}" presName="boxAndChildren" presStyleCnt="0"/>
      <dgm:spPr/>
    </dgm:pt>
    <dgm:pt modelId="{720BFA17-A741-42BF-AE93-A48B298572CC}" type="pres">
      <dgm:prSet presAssocID="{92A6CE81-9367-4AEA-95D8-5EACFD0831BD}" presName="parentTextBox" presStyleLbl="alignNode1" presStyleIdx="0" presStyleCnt="4"/>
      <dgm:spPr/>
    </dgm:pt>
    <dgm:pt modelId="{1DF4D5F9-1374-4E42-A537-251E8E56DB53}" type="pres">
      <dgm:prSet presAssocID="{92A6CE81-9367-4AEA-95D8-5EACFD0831BD}" presName="descendantBox" presStyleLbl="bgAccFollowNode1" presStyleIdx="0" presStyleCnt="4"/>
      <dgm:spPr/>
    </dgm:pt>
    <dgm:pt modelId="{D9D9059E-2D7B-4852-906F-74212AF48C0A}" type="pres">
      <dgm:prSet presAssocID="{86AD6EF4-4C6C-48EE-A924-A301D030F4F8}" presName="sp" presStyleCnt="0"/>
      <dgm:spPr/>
    </dgm:pt>
    <dgm:pt modelId="{FC760540-1BAC-4E2B-959C-DEB0C8459B7A}" type="pres">
      <dgm:prSet presAssocID="{6948A659-107D-4C86-B034-64382910068F}" presName="arrowAndChildren" presStyleCnt="0"/>
      <dgm:spPr/>
    </dgm:pt>
    <dgm:pt modelId="{28EBEB30-51D8-4ADD-A886-8A4EC4ACF9E4}" type="pres">
      <dgm:prSet presAssocID="{6948A659-107D-4C86-B034-64382910068F}" presName="parentTextArrow" presStyleLbl="node1" presStyleIdx="0" presStyleCnt="0"/>
      <dgm:spPr/>
    </dgm:pt>
    <dgm:pt modelId="{8AE8717F-361A-4600-A43E-0613579B5EA3}" type="pres">
      <dgm:prSet presAssocID="{6948A659-107D-4C86-B034-64382910068F}" presName="arrow" presStyleLbl="alignNode1" presStyleIdx="1" presStyleCnt="4"/>
      <dgm:spPr/>
    </dgm:pt>
    <dgm:pt modelId="{87EED657-687E-434B-8B46-CCFD36361F7D}" type="pres">
      <dgm:prSet presAssocID="{6948A659-107D-4C86-B034-64382910068F}" presName="descendantArrow" presStyleLbl="bgAccFollowNode1" presStyleIdx="1" presStyleCnt="4"/>
      <dgm:spPr/>
    </dgm:pt>
    <dgm:pt modelId="{F0B89F33-478A-402B-8090-DE2A5CE49418}" type="pres">
      <dgm:prSet presAssocID="{9D254FAE-4727-4DD9-A08C-5459B600F046}" presName="sp" presStyleCnt="0"/>
      <dgm:spPr/>
    </dgm:pt>
    <dgm:pt modelId="{AFF21043-686D-48E9-90D0-DEB9C01FEA9B}" type="pres">
      <dgm:prSet presAssocID="{66751475-DBB3-4A4B-8A3E-95D04A419272}" presName="arrowAndChildren" presStyleCnt="0"/>
      <dgm:spPr/>
    </dgm:pt>
    <dgm:pt modelId="{3EFB4280-8C50-4136-8190-76CEB02EA6BA}" type="pres">
      <dgm:prSet presAssocID="{66751475-DBB3-4A4B-8A3E-95D04A419272}" presName="parentTextArrow" presStyleLbl="node1" presStyleIdx="0" presStyleCnt="0"/>
      <dgm:spPr/>
    </dgm:pt>
    <dgm:pt modelId="{3C055B27-6341-4205-A2FC-431217A810AC}" type="pres">
      <dgm:prSet presAssocID="{66751475-DBB3-4A4B-8A3E-95D04A419272}" presName="arrow" presStyleLbl="alignNode1" presStyleIdx="2" presStyleCnt="4"/>
      <dgm:spPr/>
    </dgm:pt>
    <dgm:pt modelId="{95FDE950-9C76-45CC-A99A-33FABAB4A7C5}" type="pres">
      <dgm:prSet presAssocID="{66751475-DBB3-4A4B-8A3E-95D04A419272}" presName="descendantArrow" presStyleLbl="bgAccFollowNode1" presStyleIdx="2" presStyleCnt="4"/>
      <dgm:spPr/>
    </dgm:pt>
    <dgm:pt modelId="{768FE42B-A528-460B-87C4-57402F519C1E}" type="pres">
      <dgm:prSet presAssocID="{930D887B-F92B-4E88-91A8-9E69940887B0}" presName="sp" presStyleCnt="0"/>
      <dgm:spPr/>
    </dgm:pt>
    <dgm:pt modelId="{4FE86A48-22E6-455E-A8BC-18264178634D}" type="pres">
      <dgm:prSet presAssocID="{7C195087-7F02-4BEF-B5C7-7D304818DB4B}" presName="arrowAndChildren" presStyleCnt="0"/>
      <dgm:spPr/>
    </dgm:pt>
    <dgm:pt modelId="{437030CF-8E6B-4224-81F7-C4734932FDB5}" type="pres">
      <dgm:prSet presAssocID="{7C195087-7F02-4BEF-B5C7-7D304818DB4B}" presName="parentTextArrow" presStyleLbl="node1" presStyleIdx="0" presStyleCnt="0"/>
      <dgm:spPr/>
    </dgm:pt>
    <dgm:pt modelId="{9E01EFFF-6655-48AA-8B98-76C4D7CCAD15}" type="pres">
      <dgm:prSet presAssocID="{7C195087-7F02-4BEF-B5C7-7D304818DB4B}" presName="arrow" presStyleLbl="alignNode1" presStyleIdx="3" presStyleCnt="4"/>
      <dgm:spPr/>
    </dgm:pt>
    <dgm:pt modelId="{9D1D78BE-F229-4400-9EB8-2D7EDABEAF88}" type="pres">
      <dgm:prSet presAssocID="{7C195087-7F02-4BEF-B5C7-7D304818DB4B}" presName="descendantArrow" presStyleLbl="bgAccFollowNode1" presStyleIdx="3" presStyleCnt="4"/>
      <dgm:spPr/>
    </dgm:pt>
  </dgm:ptLst>
  <dgm:cxnLst>
    <dgm:cxn modelId="{11B8781F-F490-4423-AE5A-F0F599346C52}" srcId="{3B1F276B-064E-4235-9EE8-99181962CE2B}" destId="{7C195087-7F02-4BEF-B5C7-7D304818DB4B}" srcOrd="0" destOrd="0" parTransId="{7F5A61BB-273A-4DD3-B0D1-399336897596}" sibTransId="{930D887B-F92B-4E88-91A8-9E69940887B0}"/>
    <dgm:cxn modelId="{9B61881F-6869-4B51-A0A6-F0C9A76CFBF7}" type="presOf" srcId="{7C195087-7F02-4BEF-B5C7-7D304818DB4B}" destId="{9E01EFFF-6655-48AA-8B98-76C4D7CCAD15}" srcOrd="1" destOrd="0" presId="urn:microsoft.com/office/officeart/2016/7/layout/VerticalDownArrowProcess"/>
    <dgm:cxn modelId="{BA3A2C20-E1E6-48EC-88B0-051D09B88B00}" srcId="{92A6CE81-9367-4AEA-95D8-5EACFD0831BD}" destId="{40B4D431-F19D-4B7C-BF49-FAEDA015F391}" srcOrd="0" destOrd="0" parTransId="{31B4EC35-F20B-4EC2-B64A-2B67CA3168B3}" sibTransId="{E6617101-357C-4D09-B77C-3D196A9DAC27}"/>
    <dgm:cxn modelId="{9111C32C-7618-4110-8350-03C86DDD6F59}" type="presOf" srcId="{92A6CE81-9367-4AEA-95D8-5EACFD0831BD}" destId="{720BFA17-A741-42BF-AE93-A48B298572CC}" srcOrd="0" destOrd="0" presId="urn:microsoft.com/office/officeart/2016/7/layout/VerticalDownArrowProcess"/>
    <dgm:cxn modelId="{717D972D-C7D6-4FE7-9EA0-78DFA6D14E53}" type="presOf" srcId="{B36CB613-9BB0-4D0C-AF1D-690E4D7C1F1B}" destId="{9D1D78BE-F229-4400-9EB8-2D7EDABEAF88}" srcOrd="0" destOrd="0" presId="urn:microsoft.com/office/officeart/2016/7/layout/VerticalDownArrowProcess"/>
    <dgm:cxn modelId="{BF8CC235-3ECF-455B-8B8C-8965CA64D290}" srcId="{3B1F276B-064E-4235-9EE8-99181962CE2B}" destId="{6948A659-107D-4C86-B034-64382910068F}" srcOrd="2" destOrd="0" parTransId="{F56C8D2C-639D-4F02-A3C1-69AAA6027D44}" sibTransId="{86AD6EF4-4C6C-48EE-A924-A301D030F4F8}"/>
    <dgm:cxn modelId="{CD88A436-B50F-481B-A0FF-20DEA8BD8886}" type="presOf" srcId="{66751475-DBB3-4A4B-8A3E-95D04A419272}" destId="{3EFB4280-8C50-4136-8190-76CEB02EA6BA}" srcOrd="0" destOrd="0" presId="urn:microsoft.com/office/officeart/2016/7/layout/VerticalDownArrowProcess"/>
    <dgm:cxn modelId="{97FDBD5B-6933-4F5B-BDAA-DD69CFEDB6B6}" srcId="{66751475-DBB3-4A4B-8A3E-95D04A419272}" destId="{8CC3BD2E-F320-4C50-A4F6-D56D55040CC0}" srcOrd="0" destOrd="0" parTransId="{F46B948B-9E9D-480A-8DFB-D2DF334EB560}" sibTransId="{5CE1A117-70E8-48D6-82A1-B0693D27FE87}"/>
    <dgm:cxn modelId="{FC3C2744-0CD6-4F01-B7C1-1013F8A4C354}" type="presOf" srcId="{6948A659-107D-4C86-B034-64382910068F}" destId="{8AE8717F-361A-4600-A43E-0613579B5EA3}" srcOrd="1" destOrd="0" presId="urn:microsoft.com/office/officeart/2016/7/layout/VerticalDownArrowProcess"/>
    <dgm:cxn modelId="{38531847-5AC2-4146-AF95-627C5D60667E}" type="presOf" srcId="{73C1E096-5F01-49BD-8C18-A96E6296397A}" destId="{87EED657-687E-434B-8B46-CCFD36361F7D}" srcOrd="0" destOrd="0" presId="urn:microsoft.com/office/officeart/2016/7/layout/VerticalDownArrowProcess"/>
    <dgm:cxn modelId="{2622E477-8A0A-4EAF-8DF3-14DDF11A5390}" type="presOf" srcId="{40B4D431-F19D-4B7C-BF49-FAEDA015F391}" destId="{1DF4D5F9-1374-4E42-A537-251E8E56DB53}" srcOrd="0" destOrd="0" presId="urn:microsoft.com/office/officeart/2016/7/layout/VerticalDownArrowProcess"/>
    <dgm:cxn modelId="{AA46C278-ABDD-4B56-A232-FAD6B171CFB4}" srcId="{3B1F276B-064E-4235-9EE8-99181962CE2B}" destId="{92A6CE81-9367-4AEA-95D8-5EACFD0831BD}" srcOrd="3" destOrd="0" parTransId="{CC3959A4-AB29-4D54-BEB7-77958873BD27}" sibTransId="{0FC823FD-35D5-4AF3-9444-74980325B2D8}"/>
    <dgm:cxn modelId="{881B6B59-0DA9-4359-978A-B84F1FD2F4DC}" type="presOf" srcId="{8CC3BD2E-F320-4C50-A4F6-D56D55040CC0}" destId="{95FDE950-9C76-45CC-A99A-33FABAB4A7C5}" srcOrd="0" destOrd="0" presId="urn:microsoft.com/office/officeart/2016/7/layout/VerticalDownArrowProcess"/>
    <dgm:cxn modelId="{DA74358E-068B-4260-8B02-C06621FBF61C}" type="presOf" srcId="{3B1F276B-064E-4235-9EE8-99181962CE2B}" destId="{50853102-EA5E-48B2-84AF-1F89C9CF8C95}" srcOrd="0" destOrd="0" presId="urn:microsoft.com/office/officeart/2016/7/layout/VerticalDownArrowProcess"/>
    <dgm:cxn modelId="{FA9FE49E-EF73-44ED-BF58-568C559E1DBF}" srcId="{7C195087-7F02-4BEF-B5C7-7D304818DB4B}" destId="{B36CB613-9BB0-4D0C-AF1D-690E4D7C1F1B}" srcOrd="0" destOrd="0" parTransId="{BDF75C31-99EF-415B-9276-DDEE64C89067}" sibTransId="{650F725C-1660-41FE-B7F1-A8561C3B0366}"/>
    <dgm:cxn modelId="{70406FA3-3ABD-4B26-B616-C109EC6951FD}" srcId="{6948A659-107D-4C86-B034-64382910068F}" destId="{73C1E096-5F01-49BD-8C18-A96E6296397A}" srcOrd="0" destOrd="0" parTransId="{D44CAA33-4994-4882-A9B8-B72206A38A32}" sibTransId="{078838E6-000A-4B5F-84AD-65447FBBD4AB}"/>
    <dgm:cxn modelId="{4672E3A4-DC41-4025-844E-6A6AF83641AE}" type="presOf" srcId="{7C195087-7F02-4BEF-B5C7-7D304818DB4B}" destId="{437030CF-8E6B-4224-81F7-C4734932FDB5}" srcOrd="0" destOrd="0" presId="urn:microsoft.com/office/officeart/2016/7/layout/VerticalDownArrowProcess"/>
    <dgm:cxn modelId="{A33A48A6-04AF-4122-B623-35E95DB5CF09}" type="presOf" srcId="{66751475-DBB3-4A4B-8A3E-95D04A419272}" destId="{3C055B27-6341-4205-A2FC-431217A810AC}" srcOrd="1" destOrd="0" presId="urn:microsoft.com/office/officeart/2016/7/layout/VerticalDownArrowProcess"/>
    <dgm:cxn modelId="{D91245E1-F5E5-470A-9FDF-018EBB0DAEEE}" type="presOf" srcId="{6948A659-107D-4C86-B034-64382910068F}" destId="{28EBEB30-51D8-4ADD-A886-8A4EC4ACF9E4}" srcOrd="0" destOrd="0" presId="urn:microsoft.com/office/officeart/2016/7/layout/VerticalDownArrowProcess"/>
    <dgm:cxn modelId="{EF50E3E3-8DE8-4026-B0F1-7CD42D4B4CC6}" srcId="{3B1F276B-064E-4235-9EE8-99181962CE2B}" destId="{66751475-DBB3-4A4B-8A3E-95D04A419272}" srcOrd="1" destOrd="0" parTransId="{91603869-4B9D-427D-9A55-6140B259D2D9}" sibTransId="{9D254FAE-4727-4DD9-A08C-5459B600F046}"/>
    <dgm:cxn modelId="{EFF8EC23-21F7-4A85-BE5C-6817441A242D}" type="presParOf" srcId="{50853102-EA5E-48B2-84AF-1F89C9CF8C95}" destId="{CC481B77-B928-4CB1-B137-1C68F1995DDB}" srcOrd="0" destOrd="0" presId="urn:microsoft.com/office/officeart/2016/7/layout/VerticalDownArrowProcess"/>
    <dgm:cxn modelId="{4E98CFDB-0F63-4814-ADD8-E7CBC556BF16}" type="presParOf" srcId="{CC481B77-B928-4CB1-B137-1C68F1995DDB}" destId="{720BFA17-A741-42BF-AE93-A48B298572CC}" srcOrd="0" destOrd="0" presId="urn:microsoft.com/office/officeart/2016/7/layout/VerticalDownArrowProcess"/>
    <dgm:cxn modelId="{E596A87B-7F44-42B8-9397-A60D9F96C619}" type="presParOf" srcId="{CC481B77-B928-4CB1-B137-1C68F1995DDB}" destId="{1DF4D5F9-1374-4E42-A537-251E8E56DB53}" srcOrd="1" destOrd="0" presId="urn:microsoft.com/office/officeart/2016/7/layout/VerticalDownArrowProcess"/>
    <dgm:cxn modelId="{15E29E0B-456D-49A3-B5A1-9AC839D0219F}" type="presParOf" srcId="{50853102-EA5E-48B2-84AF-1F89C9CF8C95}" destId="{D9D9059E-2D7B-4852-906F-74212AF48C0A}" srcOrd="1" destOrd="0" presId="urn:microsoft.com/office/officeart/2016/7/layout/VerticalDownArrowProcess"/>
    <dgm:cxn modelId="{6F010EC4-5A5F-498C-8D87-C260DCA14061}" type="presParOf" srcId="{50853102-EA5E-48B2-84AF-1F89C9CF8C95}" destId="{FC760540-1BAC-4E2B-959C-DEB0C8459B7A}" srcOrd="2" destOrd="0" presId="urn:microsoft.com/office/officeart/2016/7/layout/VerticalDownArrowProcess"/>
    <dgm:cxn modelId="{2A142508-31AB-4671-A68C-FE167B9A8BC8}" type="presParOf" srcId="{FC760540-1BAC-4E2B-959C-DEB0C8459B7A}" destId="{28EBEB30-51D8-4ADD-A886-8A4EC4ACF9E4}" srcOrd="0" destOrd="0" presId="urn:microsoft.com/office/officeart/2016/7/layout/VerticalDownArrowProcess"/>
    <dgm:cxn modelId="{F6A73228-0007-4ACA-A7F2-338C5932BD44}" type="presParOf" srcId="{FC760540-1BAC-4E2B-959C-DEB0C8459B7A}" destId="{8AE8717F-361A-4600-A43E-0613579B5EA3}" srcOrd="1" destOrd="0" presId="urn:microsoft.com/office/officeart/2016/7/layout/VerticalDownArrowProcess"/>
    <dgm:cxn modelId="{F7CA6077-4F93-45BC-8504-DAA694EE2032}" type="presParOf" srcId="{FC760540-1BAC-4E2B-959C-DEB0C8459B7A}" destId="{87EED657-687E-434B-8B46-CCFD36361F7D}" srcOrd="2" destOrd="0" presId="urn:microsoft.com/office/officeart/2016/7/layout/VerticalDownArrowProcess"/>
    <dgm:cxn modelId="{FB7D7156-15E5-444F-BA76-5F3C6E4CA371}" type="presParOf" srcId="{50853102-EA5E-48B2-84AF-1F89C9CF8C95}" destId="{F0B89F33-478A-402B-8090-DE2A5CE49418}" srcOrd="3" destOrd="0" presId="urn:microsoft.com/office/officeart/2016/7/layout/VerticalDownArrowProcess"/>
    <dgm:cxn modelId="{27F0F593-AB0A-4ED8-9B8A-C5F8D01F836D}" type="presParOf" srcId="{50853102-EA5E-48B2-84AF-1F89C9CF8C95}" destId="{AFF21043-686D-48E9-90D0-DEB9C01FEA9B}" srcOrd="4" destOrd="0" presId="urn:microsoft.com/office/officeart/2016/7/layout/VerticalDownArrowProcess"/>
    <dgm:cxn modelId="{DE2CF9AB-3581-49FD-BCB7-52BD46696FDE}" type="presParOf" srcId="{AFF21043-686D-48E9-90D0-DEB9C01FEA9B}" destId="{3EFB4280-8C50-4136-8190-76CEB02EA6BA}" srcOrd="0" destOrd="0" presId="urn:microsoft.com/office/officeart/2016/7/layout/VerticalDownArrowProcess"/>
    <dgm:cxn modelId="{44546D42-8EA3-4BA7-BA64-B0A90C96DA7F}" type="presParOf" srcId="{AFF21043-686D-48E9-90D0-DEB9C01FEA9B}" destId="{3C055B27-6341-4205-A2FC-431217A810AC}" srcOrd="1" destOrd="0" presId="urn:microsoft.com/office/officeart/2016/7/layout/VerticalDownArrowProcess"/>
    <dgm:cxn modelId="{F5783260-DA35-4C30-B09F-AC718925D8DA}" type="presParOf" srcId="{AFF21043-686D-48E9-90D0-DEB9C01FEA9B}" destId="{95FDE950-9C76-45CC-A99A-33FABAB4A7C5}" srcOrd="2" destOrd="0" presId="urn:microsoft.com/office/officeart/2016/7/layout/VerticalDownArrowProcess"/>
    <dgm:cxn modelId="{ED04A547-289F-4966-8F1B-E4AB8526BB5B}" type="presParOf" srcId="{50853102-EA5E-48B2-84AF-1F89C9CF8C95}" destId="{768FE42B-A528-460B-87C4-57402F519C1E}" srcOrd="5" destOrd="0" presId="urn:microsoft.com/office/officeart/2016/7/layout/VerticalDownArrowProcess"/>
    <dgm:cxn modelId="{485D36DE-AAEB-485A-AD91-8161C1127E8C}" type="presParOf" srcId="{50853102-EA5E-48B2-84AF-1F89C9CF8C95}" destId="{4FE86A48-22E6-455E-A8BC-18264178634D}" srcOrd="6" destOrd="0" presId="urn:microsoft.com/office/officeart/2016/7/layout/VerticalDownArrowProcess"/>
    <dgm:cxn modelId="{564D2B7B-00B4-4ED0-B485-DEDABB43BAE6}" type="presParOf" srcId="{4FE86A48-22E6-455E-A8BC-18264178634D}" destId="{437030CF-8E6B-4224-81F7-C4734932FDB5}" srcOrd="0" destOrd="0" presId="urn:microsoft.com/office/officeart/2016/7/layout/VerticalDownArrowProcess"/>
    <dgm:cxn modelId="{E3D1CE0E-04C4-4191-B9A7-6DEADFE35345}" type="presParOf" srcId="{4FE86A48-22E6-455E-A8BC-18264178634D}" destId="{9E01EFFF-6655-48AA-8B98-76C4D7CCAD15}" srcOrd="1" destOrd="0" presId="urn:microsoft.com/office/officeart/2016/7/layout/VerticalDownArrowProcess"/>
    <dgm:cxn modelId="{FCC65790-539C-443A-B8DF-69240BB49F9E}" type="presParOf" srcId="{4FE86A48-22E6-455E-A8BC-18264178634D}" destId="{9D1D78BE-F229-4400-9EB8-2D7EDABEAF88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B08426-D380-4BA2-A337-A9D04022DDD9}" type="doc">
      <dgm:prSet loTypeId="urn:microsoft.com/office/officeart/2005/8/layout/hProcess4" loCatId="process" qsTypeId="urn:microsoft.com/office/officeart/2005/8/quickstyle/simple2" qsCatId="simple" csTypeId="urn:microsoft.com/office/officeart/2005/8/colors/accent1_2" csCatId="accent1" phldr="1"/>
      <dgm:spPr/>
    </dgm:pt>
    <dgm:pt modelId="{2D6EC5BB-D6CE-4AAA-A90D-65E278532FBB}">
      <dgm:prSet phldrT="[文字]"/>
      <dgm:spPr/>
      <dgm:t>
        <a:bodyPr/>
        <a:lstStyle/>
        <a:p>
          <a:r>
            <a:rPr lang="en-US" altLang="zh-TW" dirty="0"/>
            <a:t>Priming</a:t>
          </a:r>
          <a:endParaRPr lang="zh-TW" altLang="en-US" dirty="0"/>
        </a:p>
      </dgm:t>
    </dgm:pt>
    <dgm:pt modelId="{5AD7CD35-E0B3-4D2D-8F83-5412C871CA06}" type="parTrans" cxnId="{EAE3AB0E-1435-4EF6-BA1F-FE3C97E8960B}">
      <dgm:prSet/>
      <dgm:spPr/>
      <dgm:t>
        <a:bodyPr/>
        <a:lstStyle/>
        <a:p>
          <a:endParaRPr lang="zh-TW" altLang="en-US"/>
        </a:p>
      </dgm:t>
    </dgm:pt>
    <dgm:pt modelId="{66070570-63D9-4925-AC40-A5FD760C1938}" type="sibTrans" cxnId="{EAE3AB0E-1435-4EF6-BA1F-FE3C97E8960B}">
      <dgm:prSet/>
      <dgm:spPr/>
      <dgm:t>
        <a:bodyPr/>
        <a:lstStyle/>
        <a:p>
          <a:endParaRPr lang="zh-TW" altLang="en-US"/>
        </a:p>
      </dgm:t>
    </dgm:pt>
    <dgm:pt modelId="{B9B441DC-6AF0-4E1D-9968-CFF10D9DD45E}">
      <dgm:prSet phldrT="[文字]"/>
      <dgm:spPr/>
      <dgm:t>
        <a:bodyPr/>
        <a:lstStyle/>
        <a:p>
          <a:r>
            <a:rPr lang="en-US" altLang="zh-TW" dirty="0"/>
            <a:t>Reproduction</a:t>
          </a:r>
          <a:endParaRPr lang="zh-TW" altLang="en-US" dirty="0"/>
        </a:p>
      </dgm:t>
    </dgm:pt>
    <dgm:pt modelId="{9B94A1F2-5354-4C4A-A0A4-76E8DABFB31A}" type="parTrans" cxnId="{634EB9F6-9C2E-4783-81E2-6A24B66FDA80}">
      <dgm:prSet/>
      <dgm:spPr/>
      <dgm:t>
        <a:bodyPr/>
        <a:lstStyle/>
        <a:p>
          <a:endParaRPr lang="zh-TW" altLang="en-US"/>
        </a:p>
      </dgm:t>
    </dgm:pt>
    <dgm:pt modelId="{166E6F6E-3984-429A-BB29-6FE281231C85}" type="sibTrans" cxnId="{634EB9F6-9C2E-4783-81E2-6A24B66FDA80}">
      <dgm:prSet/>
      <dgm:spPr/>
      <dgm:t>
        <a:bodyPr/>
        <a:lstStyle/>
        <a:p>
          <a:endParaRPr lang="zh-TW" altLang="en-US"/>
        </a:p>
      </dgm:t>
    </dgm:pt>
    <dgm:pt modelId="{2F3B06F2-20E4-44A9-8F6B-4169E4B5B664}">
      <dgm:prSet phldrT="[文字]"/>
      <dgm:spPr/>
      <dgm:t>
        <a:bodyPr/>
        <a:lstStyle/>
        <a:p>
          <a:r>
            <a:rPr lang="en-US" altLang="zh-TW" dirty="0"/>
            <a:t>Resonance</a:t>
          </a:r>
          <a:endParaRPr lang="zh-TW" altLang="en-US" dirty="0"/>
        </a:p>
      </dgm:t>
    </dgm:pt>
    <dgm:pt modelId="{A1435636-29DF-4C86-BA3A-BE955909E605}" type="parTrans" cxnId="{54E614F7-92DF-4863-9D86-0D68A3E7266B}">
      <dgm:prSet/>
      <dgm:spPr/>
      <dgm:t>
        <a:bodyPr/>
        <a:lstStyle/>
        <a:p>
          <a:endParaRPr lang="zh-TW" altLang="en-US"/>
        </a:p>
      </dgm:t>
    </dgm:pt>
    <dgm:pt modelId="{06CD6869-6565-4FA7-A563-52A7CCC888D7}" type="sibTrans" cxnId="{54E614F7-92DF-4863-9D86-0D68A3E7266B}">
      <dgm:prSet/>
      <dgm:spPr/>
      <dgm:t>
        <a:bodyPr/>
        <a:lstStyle/>
        <a:p>
          <a:endParaRPr lang="zh-TW" altLang="en-US"/>
        </a:p>
      </dgm:t>
    </dgm:pt>
    <dgm:pt modelId="{0D530060-F73B-496E-ACFD-D98D00212952}">
      <dgm:prSet phldrT="[文字]"/>
      <dgm:spPr/>
      <dgm:t>
        <a:bodyPr/>
        <a:lstStyle/>
        <a:p>
          <a:r>
            <a:rPr lang="en-US" altLang="zh-TW" dirty="0"/>
            <a:t>Hearing a structure once activates that structure in your mind.</a:t>
          </a:r>
          <a:endParaRPr lang="zh-TW" altLang="en-US" dirty="0"/>
        </a:p>
      </dgm:t>
    </dgm:pt>
    <dgm:pt modelId="{0B76C2F2-B97E-40FE-83D9-8E30CE8F744D}" type="parTrans" cxnId="{6E55D235-FA44-4CEA-867D-8CE3F55139E0}">
      <dgm:prSet/>
      <dgm:spPr/>
      <dgm:t>
        <a:bodyPr/>
        <a:lstStyle/>
        <a:p>
          <a:endParaRPr lang="zh-TW" altLang="en-US"/>
        </a:p>
      </dgm:t>
    </dgm:pt>
    <dgm:pt modelId="{CA344E02-EB00-4680-96AC-A4377592CE77}" type="sibTrans" cxnId="{6E55D235-FA44-4CEA-867D-8CE3F55139E0}">
      <dgm:prSet/>
      <dgm:spPr/>
      <dgm:t>
        <a:bodyPr/>
        <a:lstStyle/>
        <a:p>
          <a:endParaRPr lang="zh-TW" altLang="en-US"/>
        </a:p>
      </dgm:t>
    </dgm:pt>
    <dgm:pt modelId="{F09BCC3E-7183-4377-B862-61136915E63A}">
      <dgm:prSet phldrT="[文字]"/>
      <dgm:spPr/>
      <dgm:t>
        <a:bodyPr/>
        <a:lstStyle/>
        <a:p>
          <a:r>
            <a:rPr lang="en-US" altLang="zh-TW" dirty="0"/>
            <a:t>When producing language, you reproduce that structure in your own production.</a:t>
          </a:r>
          <a:endParaRPr lang="zh-TW" altLang="en-US" dirty="0"/>
        </a:p>
      </dgm:t>
    </dgm:pt>
    <dgm:pt modelId="{2A0559E6-6569-457B-9089-E26565FF0F0C}" type="parTrans" cxnId="{B61ABBF1-6E3B-4496-8844-307EF3CE186D}">
      <dgm:prSet/>
      <dgm:spPr/>
      <dgm:t>
        <a:bodyPr/>
        <a:lstStyle/>
        <a:p>
          <a:endParaRPr lang="zh-TW" altLang="en-US"/>
        </a:p>
      </dgm:t>
    </dgm:pt>
    <dgm:pt modelId="{5FA2BB39-CEAC-428F-A85F-A99AAB36407D}" type="sibTrans" cxnId="{B61ABBF1-6E3B-4496-8844-307EF3CE186D}">
      <dgm:prSet/>
      <dgm:spPr/>
      <dgm:t>
        <a:bodyPr/>
        <a:lstStyle/>
        <a:p>
          <a:endParaRPr lang="zh-TW" altLang="en-US"/>
        </a:p>
      </dgm:t>
    </dgm:pt>
    <dgm:pt modelId="{084C1BD6-BE05-41D7-B3CD-ECEC1053A507}">
      <dgm:prSet phldrT="[文字]"/>
      <dgm:spPr/>
      <dgm:t>
        <a:bodyPr/>
        <a:lstStyle/>
        <a:p>
          <a:r>
            <a:rPr lang="en-US" altLang="zh-TW" dirty="0"/>
            <a:t>By producing a new utterance with a similar structure, you resonate with the previous utterance.</a:t>
          </a:r>
          <a:endParaRPr lang="zh-TW" altLang="en-US" dirty="0"/>
        </a:p>
      </dgm:t>
    </dgm:pt>
    <dgm:pt modelId="{9F75D5F7-63F2-46F0-9E30-01586588CE34}" type="parTrans" cxnId="{3EE49CC3-B564-4E7D-A746-16A1D62C0E3C}">
      <dgm:prSet/>
      <dgm:spPr/>
      <dgm:t>
        <a:bodyPr/>
        <a:lstStyle/>
        <a:p>
          <a:endParaRPr lang="zh-TW" altLang="en-US"/>
        </a:p>
      </dgm:t>
    </dgm:pt>
    <dgm:pt modelId="{AA7FDF1E-7805-446A-8B28-08E6F65908CB}" type="sibTrans" cxnId="{3EE49CC3-B564-4E7D-A746-16A1D62C0E3C}">
      <dgm:prSet/>
      <dgm:spPr/>
      <dgm:t>
        <a:bodyPr/>
        <a:lstStyle/>
        <a:p>
          <a:endParaRPr lang="zh-TW" altLang="en-US"/>
        </a:p>
      </dgm:t>
    </dgm:pt>
    <dgm:pt modelId="{56C9D79A-339D-4542-A9E4-C3E873AA4BB0}" type="pres">
      <dgm:prSet presAssocID="{74B08426-D380-4BA2-A337-A9D04022DDD9}" presName="Name0" presStyleCnt="0">
        <dgm:presLayoutVars>
          <dgm:dir/>
          <dgm:animLvl val="lvl"/>
          <dgm:resizeHandles val="exact"/>
        </dgm:presLayoutVars>
      </dgm:prSet>
      <dgm:spPr/>
    </dgm:pt>
    <dgm:pt modelId="{8B47A579-DB6C-41FD-9F4A-A37E5456A279}" type="pres">
      <dgm:prSet presAssocID="{74B08426-D380-4BA2-A337-A9D04022DDD9}" presName="tSp" presStyleCnt="0"/>
      <dgm:spPr/>
    </dgm:pt>
    <dgm:pt modelId="{EDA686DA-B972-4D60-8ECD-6D3A892E0021}" type="pres">
      <dgm:prSet presAssocID="{74B08426-D380-4BA2-A337-A9D04022DDD9}" presName="bSp" presStyleCnt="0"/>
      <dgm:spPr/>
    </dgm:pt>
    <dgm:pt modelId="{912B8047-179C-4C22-9A97-E5D6CD409E76}" type="pres">
      <dgm:prSet presAssocID="{74B08426-D380-4BA2-A337-A9D04022DDD9}" presName="process" presStyleCnt="0"/>
      <dgm:spPr/>
    </dgm:pt>
    <dgm:pt modelId="{C02F414B-9F35-4F55-A44C-DB5DF0097C4C}" type="pres">
      <dgm:prSet presAssocID="{2D6EC5BB-D6CE-4AAA-A90D-65E278532FBB}" presName="composite1" presStyleCnt="0"/>
      <dgm:spPr/>
    </dgm:pt>
    <dgm:pt modelId="{1861E2D9-7751-4399-A058-143C96606F76}" type="pres">
      <dgm:prSet presAssocID="{2D6EC5BB-D6CE-4AAA-A90D-65E278532FBB}" presName="dummyNode1" presStyleLbl="node1" presStyleIdx="0" presStyleCnt="3"/>
      <dgm:spPr/>
    </dgm:pt>
    <dgm:pt modelId="{9E4A32AC-AD90-4056-AF53-F4405B622AAC}" type="pres">
      <dgm:prSet presAssocID="{2D6EC5BB-D6CE-4AAA-A90D-65E278532FBB}" presName="childNode1" presStyleLbl="bgAcc1" presStyleIdx="0" presStyleCnt="3">
        <dgm:presLayoutVars>
          <dgm:bulletEnabled val="1"/>
        </dgm:presLayoutVars>
      </dgm:prSet>
      <dgm:spPr/>
    </dgm:pt>
    <dgm:pt modelId="{26C21745-B088-460A-BF75-0CA7931E6172}" type="pres">
      <dgm:prSet presAssocID="{2D6EC5BB-D6CE-4AAA-A90D-65E278532FBB}" presName="childNode1tx" presStyleLbl="bgAcc1" presStyleIdx="0" presStyleCnt="3">
        <dgm:presLayoutVars>
          <dgm:bulletEnabled val="1"/>
        </dgm:presLayoutVars>
      </dgm:prSet>
      <dgm:spPr/>
    </dgm:pt>
    <dgm:pt modelId="{B86BE467-AB59-4EC0-86E8-719C22CA5675}" type="pres">
      <dgm:prSet presAssocID="{2D6EC5BB-D6CE-4AAA-A90D-65E278532FBB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86AED45D-001B-4E20-8DE0-E38C787DD06B}" type="pres">
      <dgm:prSet presAssocID="{2D6EC5BB-D6CE-4AAA-A90D-65E278532FBB}" presName="connSite1" presStyleCnt="0"/>
      <dgm:spPr/>
    </dgm:pt>
    <dgm:pt modelId="{D262BC49-3482-4658-86C2-A8016426DBB8}" type="pres">
      <dgm:prSet presAssocID="{66070570-63D9-4925-AC40-A5FD760C1938}" presName="Name9" presStyleLbl="sibTrans2D1" presStyleIdx="0" presStyleCnt="2"/>
      <dgm:spPr/>
    </dgm:pt>
    <dgm:pt modelId="{4FEA6EEE-AF6B-41F7-9450-9FE6696C3102}" type="pres">
      <dgm:prSet presAssocID="{B9B441DC-6AF0-4E1D-9968-CFF10D9DD45E}" presName="composite2" presStyleCnt="0"/>
      <dgm:spPr/>
    </dgm:pt>
    <dgm:pt modelId="{326C50DB-1313-4EFD-9124-189251664CCD}" type="pres">
      <dgm:prSet presAssocID="{B9B441DC-6AF0-4E1D-9968-CFF10D9DD45E}" presName="dummyNode2" presStyleLbl="node1" presStyleIdx="0" presStyleCnt="3"/>
      <dgm:spPr/>
    </dgm:pt>
    <dgm:pt modelId="{89BDD044-B135-4A39-AAC3-A59F63F4A57E}" type="pres">
      <dgm:prSet presAssocID="{B9B441DC-6AF0-4E1D-9968-CFF10D9DD45E}" presName="childNode2" presStyleLbl="bgAcc1" presStyleIdx="1" presStyleCnt="3">
        <dgm:presLayoutVars>
          <dgm:bulletEnabled val="1"/>
        </dgm:presLayoutVars>
      </dgm:prSet>
      <dgm:spPr/>
    </dgm:pt>
    <dgm:pt modelId="{5D677B84-0E08-4FEC-A1D9-48AD4AC1D1C5}" type="pres">
      <dgm:prSet presAssocID="{B9B441DC-6AF0-4E1D-9968-CFF10D9DD45E}" presName="childNode2tx" presStyleLbl="bgAcc1" presStyleIdx="1" presStyleCnt="3">
        <dgm:presLayoutVars>
          <dgm:bulletEnabled val="1"/>
        </dgm:presLayoutVars>
      </dgm:prSet>
      <dgm:spPr/>
    </dgm:pt>
    <dgm:pt modelId="{1F7EEC9E-5710-4878-975A-79E640DE0EBA}" type="pres">
      <dgm:prSet presAssocID="{B9B441DC-6AF0-4E1D-9968-CFF10D9DD45E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BA9880FF-2180-40C6-9FFB-5FDDA3A2DFB2}" type="pres">
      <dgm:prSet presAssocID="{B9B441DC-6AF0-4E1D-9968-CFF10D9DD45E}" presName="connSite2" presStyleCnt="0"/>
      <dgm:spPr/>
    </dgm:pt>
    <dgm:pt modelId="{E9F427B1-4043-407E-BB5B-5B58BBF25D2B}" type="pres">
      <dgm:prSet presAssocID="{166E6F6E-3984-429A-BB29-6FE281231C85}" presName="Name18" presStyleLbl="sibTrans2D1" presStyleIdx="1" presStyleCnt="2"/>
      <dgm:spPr/>
    </dgm:pt>
    <dgm:pt modelId="{665FC36C-0C02-4F3D-AADC-AD9224F0F6C1}" type="pres">
      <dgm:prSet presAssocID="{2F3B06F2-20E4-44A9-8F6B-4169E4B5B664}" presName="composite1" presStyleCnt="0"/>
      <dgm:spPr/>
    </dgm:pt>
    <dgm:pt modelId="{22A58DB4-3BF6-4D44-B4E3-F523F83AFEFE}" type="pres">
      <dgm:prSet presAssocID="{2F3B06F2-20E4-44A9-8F6B-4169E4B5B664}" presName="dummyNode1" presStyleLbl="node1" presStyleIdx="1" presStyleCnt="3"/>
      <dgm:spPr/>
    </dgm:pt>
    <dgm:pt modelId="{6DCBE1DD-D899-4427-AD2D-2D6BCAD662D5}" type="pres">
      <dgm:prSet presAssocID="{2F3B06F2-20E4-44A9-8F6B-4169E4B5B664}" presName="childNode1" presStyleLbl="bgAcc1" presStyleIdx="2" presStyleCnt="3">
        <dgm:presLayoutVars>
          <dgm:bulletEnabled val="1"/>
        </dgm:presLayoutVars>
      </dgm:prSet>
      <dgm:spPr/>
    </dgm:pt>
    <dgm:pt modelId="{58A85E3A-4E56-4B99-AC87-56E39B434C04}" type="pres">
      <dgm:prSet presAssocID="{2F3B06F2-20E4-44A9-8F6B-4169E4B5B664}" presName="childNode1tx" presStyleLbl="bgAcc1" presStyleIdx="2" presStyleCnt="3">
        <dgm:presLayoutVars>
          <dgm:bulletEnabled val="1"/>
        </dgm:presLayoutVars>
      </dgm:prSet>
      <dgm:spPr/>
    </dgm:pt>
    <dgm:pt modelId="{069BA14F-C692-4008-B08D-A043D28F2B6E}" type="pres">
      <dgm:prSet presAssocID="{2F3B06F2-20E4-44A9-8F6B-4169E4B5B664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6DD75EA0-7B90-4C08-B13A-FAA636AE37D3}" type="pres">
      <dgm:prSet presAssocID="{2F3B06F2-20E4-44A9-8F6B-4169E4B5B664}" presName="connSite1" presStyleCnt="0"/>
      <dgm:spPr/>
    </dgm:pt>
  </dgm:ptLst>
  <dgm:cxnLst>
    <dgm:cxn modelId="{3CFB9107-47D3-4085-9314-88E0B9920820}" type="presOf" srcId="{084C1BD6-BE05-41D7-B3CD-ECEC1053A507}" destId="{6DCBE1DD-D899-4427-AD2D-2D6BCAD662D5}" srcOrd="0" destOrd="0" presId="urn:microsoft.com/office/officeart/2005/8/layout/hProcess4"/>
    <dgm:cxn modelId="{FBA9030C-15A2-4799-AA8B-CA32E4C9145D}" type="presOf" srcId="{F09BCC3E-7183-4377-B862-61136915E63A}" destId="{5D677B84-0E08-4FEC-A1D9-48AD4AC1D1C5}" srcOrd="1" destOrd="0" presId="urn:microsoft.com/office/officeart/2005/8/layout/hProcess4"/>
    <dgm:cxn modelId="{EAE3AB0E-1435-4EF6-BA1F-FE3C97E8960B}" srcId="{74B08426-D380-4BA2-A337-A9D04022DDD9}" destId="{2D6EC5BB-D6CE-4AAA-A90D-65E278532FBB}" srcOrd="0" destOrd="0" parTransId="{5AD7CD35-E0B3-4D2D-8F83-5412C871CA06}" sibTransId="{66070570-63D9-4925-AC40-A5FD760C1938}"/>
    <dgm:cxn modelId="{86ECED10-3B6A-4F9C-BAED-59320C43C22E}" type="presOf" srcId="{0D530060-F73B-496E-ACFD-D98D00212952}" destId="{26C21745-B088-460A-BF75-0CA7931E6172}" srcOrd="1" destOrd="0" presId="urn:microsoft.com/office/officeart/2005/8/layout/hProcess4"/>
    <dgm:cxn modelId="{53D6661B-A17C-45B4-8E8F-E36FB7F9F5C6}" type="presOf" srcId="{F09BCC3E-7183-4377-B862-61136915E63A}" destId="{89BDD044-B135-4A39-AAC3-A59F63F4A57E}" srcOrd="0" destOrd="0" presId="urn:microsoft.com/office/officeart/2005/8/layout/hProcess4"/>
    <dgm:cxn modelId="{6E55D235-FA44-4CEA-867D-8CE3F55139E0}" srcId="{2D6EC5BB-D6CE-4AAA-A90D-65E278532FBB}" destId="{0D530060-F73B-496E-ACFD-D98D00212952}" srcOrd="0" destOrd="0" parTransId="{0B76C2F2-B97E-40FE-83D9-8E30CE8F744D}" sibTransId="{CA344E02-EB00-4680-96AC-A4377592CE77}"/>
    <dgm:cxn modelId="{C8DBE344-B474-478B-8B18-36911E9DD551}" type="presOf" srcId="{74B08426-D380-4BA2-A337-A9D04022DDD9}" destId="{56C9D79A-339D-4542-A9E4-C3E873AA4BB0}" srcOrd="0" destOrd="0" presId="urn:microsoft.com/office/officeart/2005/8/layout/hProcess4"/>
    <dgm:cxn modelId="{E3183E86-EA8B-45F8-9DA8-275257012C51}" type="presOf" srcId="{2D6EC5BB-D6CE-4AAA-A90D-65E278532FBB}" destId="{B86BE467-AB59-4EC0-86E8-719C22CA5675}" srcOrd="0" destOrd="0" presId="urn:microsoft.com/office/officeart/2005/8/layout/hProcess4"/>
    <dgm:cxn modelId="{1069A9A5-3016-40B8-866F-39CA66DA1515}" type="presOf" srcId="{66070570-63D9-4925-AC40-A5FD760C1938}" destId="{D262BC49-3482-4658-86C2-A8016426DBB8}" srcOrd="0" destOrd="0" presId="urn:microsoft.com/office/officeart/2005/8/layout/hProcess4"/>
    <dgm:cxn modelId="{3EE49CC3-B564-4E7D-A746-16A1D62C0E3C}" srcId="{2F3B06F2-20E4-44A9-8F6B-4169E4B5B664}" destId="{084C1BD6-BE05-41D7-B3CD-ECEC1053A507}" srcOrd="0" destOrd="0" parTransId="{9F75D5F7-63F2-46F0-9E30-01586588CE34}" sibTransId="{AA7FDF1E-7805-446A-8B28-08E6F65908CB}"/>
    <dgm:cxn modelId="{B0F283C7-2727-4A29-92BC-5A9D6C9E0D49}" type="presOf" srcId="{B9B441DC-6AF0-4E1D-9968-CFF10D9DD45E}" destId="{1F7EEC9E-5710-4878-975A-79E640DE0EBA}" srcOrd="0" destOrd="0" presId="urn:microsoft.com/office/officeart/2005/8/layout/hProcess4"/>
    <dgm:cxn modelId="{0F8B09D7-D63E-4A32-8D1E-7ECC93626FBC}" type="presOf" srcId="{166E6F6E-3984-429A-BB29-6FE281231C85}" destId="{E9F427B1-4043-407E-BB5B-5B58BBF25D2B}" srcOrd="0" destOrd="0" presId="urn:microsoft.com/office/officeart/2005/8/layout/hProcess4"/>
    <dgm:cxn modelId="{030A68EC-8DA8-4339-B855-66FA36006E1F}" type="presOf" srcId="{0D530060-F73B-496E-ACFD-D98D00212952}" destId="{9E4A32AC-AD90-4056-AF53-F4405B622AAC}" srcOrd="0" destOrd="0" presId="urn:microsoft.com/office/officeart/2005/8/layout/hProcess4"/>
    <dgm:cxn modelId="{B61ABBF1-6E3B-4496-8844-307EF3CE186D}" srcId="{B9B441DC-6AF0-4E1D-9968-CFF10D9DD45E}" destId="{F09BCC3E-7183-4377-B862-61136915E63A}" srcOrd="0" destOrd="0" parTransId="{2A0559E6-6569-457B-9089-E26565FF0F0C}" sibTransId="{5FA2BB39-CEAC-428F-A85F-A99AAB36407D}"/>
    <dgm:cxn modelId="{EA53D7F2-2859-4D0F-BFEC-2CC0AEEC7F8C}" type="presOf" srcId="{084C1BD6-BE05-41D7-B3CD-ECEC1053A507}" destId="{58A85E3A-4E56-4B99-AC87-56E39B434C04}" srcOrd="1" destOrd="0" presId="urn:microsoft.com/office/officeart/2005/8/layout/hProcess4"/>
    <dgm:cxn modelId="{634EB9F6-9C2E-4783-81E2-6A24B66FDA80}" srcId="{74B08426-D380-4BA2-A337-A9D04022DDD9}" destId="{B9B441DC-6AF0-4E1D-9968-CFF10D9DD45E}" srcOrd="1" destOrd="0" parTransId="{9B94A1F2-5354-4C4A-A0A4-76E8DABFB31A}" sibTransId="{166E6F6E-3984-429A-BB29-6FE281231C85}"/>
    <dgm:cxn modelId="{7294C9F6-EBF8-4874-AEE0-412C616CD229}" type="presOf" srcId="{2F3B06F2-20E4-44A9-8F6B-4169E4B5B664}" destId="{069BA14F-C692-4008-B08D-A043D28F2B6E}" srcOrd="0" destOrd="0" presId="urn:microsoft.com/office/officeart/2005/8/layout/hProcess4"/>
    <dgm:cxn modelId="{54E614F7-92DF-4863-9D86-0D68A3E7266B}" srcId="{74B08426-D380-4BA2-A337-A9D04022DDD9}" destId="{2F3B06F2-20E4-44A9-8F6B-4169E4B5B664}" srcOrd="2" destOrd="0" parTransId="{A1435636-29DF-4C86-BA3A-BE955909E605}" sibTransId="{06CD6869-6565-4FA7-A563-52A7CCC888D7}"/>
    <dgm:cxn modelId="{1095D1C5-0C5B-4D35-8C39-9B4BA5F510A6}" type="presParOf" srcId="{56C9D79A-339D-4542-A9E4-C3E873AA4BB0}" destId="{8B47A579-DB6C-41FD-9F4A-A37E5456A279}" srcOrd="0" destOrd="0" presId="urn:microsoft.com/office/officeart/2005/8/layout/hProcess4"/>
    <dgm:cxn modelId="{609EEDCB-03C4-4478-8943-53BA7B9AC569}" type="presParOf" srcId="{56C9D79A-339D-4542-A9E4-C3E873AA4BB0}" destId="{EDA686DA-B972-4D60-8ECD-6D3A892E0021}" srcOrd="1" destOrd="0" presId="urn:microsoft.com/office/officeart/2005/8/layout/hProcess4"/>
    <dgm:cxn modelId="{CF35F33B-624B-4CEA-9925-93605987890B}" type="presParOf" srcId="{56C9D79A-339D-4542-A9E4-C3E873AA4BB0}" destId="{912B8047-179C-4C22-9A97-E5D6CD409E76}" srcOrd="2" destOrd="0" presId="urn:microsoft.com/office/officeart/2005/8/layout/hProcess4"/>
    <dgm:cxn modelId="{5E722581-88FF-441B-956D-225383F2992C}" type="presParOf" srcId="{912B8047-179C-4C22-9A97-E5D6CD409E76}" destId="{C02F414B-9F35-4F55-A44C-DB5DF0097C4C}" srcOrd="0" destOrd="0" presId="urn:microsoft.com/office/officeart/2005/8/layout/hProcess4"/>
    <dgm:cxn modelId="{F31DD886-3C08-4E9F-A89C-01D54232A744}" type="presParOf" srcId="{C02F414B-9F35-4F55-A44C-DB5DF0097C4C}" destId="{1861E2D9-7751-4399-A058-143C96606F76}" srcOrd="0" destOrd="0" presId="urn:microsoft.com/office/officeart/2005/8/layout/hProcess4"/>
    <dgm:cxn modelId="{D21F91D9-459B-4BDA-A1EF-1D56CACE21E8}" type="presParOf" srcId="{C02F414B-9F35-4F55-A44C-DB5DF0097C4C}" destId="{9E4A32AC-AD90-4056-AF53-F4405B622AAC}" srcOrd="1" destOrd="0" presId="urn:microsoft.com/office/officeart/2005/8/layout/hProcess4"/>
    <dgm:cxn modelId="{7B6C038F-7C9B-47F3-9F06-CD3F325AEC95}" type="presParOf" srcId="{C02F414B-9F35-4F55-A44C-DB5DF0097C4C}" destId="{26C21745-B088-460A-BF75-0CA7931E6172}" srcOrd="2" destOrd="0" presId="urn:microsoft.com/office/officeart/2005/8/layout/hProcess4"/>
    <dgm:cxn modelId="{D1E44D7C-492F-4A7E-A3A8-0FD16037B454}" type="presParOf" srcId="{C02F414B-9F35-4F55-A44C-DB5DF0097C4C}" destId="{B86BE467-AB59-4EC0-86E8-719C22CA5675}" srcOrd="3" destOrd="0" presId="urn:microsoft.com/office/officeart/2005/8/layout/hProcess4"/>
    <dgm:cxn modelId="{1C7B8D70-41A8-4C85-9AC8-5E2BA09A045C}" type="presParOf" srcId="{C02F414B-9F35-4F55-A44C-DB5DF0097C4C}" destId="{86AED45D-001B-4E20-8DE0-E38C787DD06B}" srcOrd="4" destOrd="0" presId="urn:microsoft.com/office/officeart/2005/8/layout/hProcess4"/>
    <dgm:cxn modelId="{586A74AA-8075-4D6B-81D0-98C1BB4409D2}" type="presParOf" srcId="{912B8047-179C-4C22-9A97-E5D6CD409E76}" destId="{D262BC49-3482-4658-86C2-A8016426DBB8}" srcOrd="1" destOrd="0" presId="urn:microsoft.com/office/officeart/2005/8/layout/hProcess4"/>
    <dgm:cxn modelId="{50A90DA8-2224-4FD3-9DCE-0F149E0A3629}" type="presParOf" srcId="{912B8047-179C-4C22-9A97-E5D6CD409E76}" destId="{4FEA6EEE-AF6B-41F7-9450-9FE6696C3102}" srcOrd="2" destOrd="0" presId="urn:microsoft.com/office/officeart/2005/8/layout/hProcess4"/>
    <dgm:cxn modelId="{D7EFF0EC-49BE-4EAA-B762-794604E91169}" type="presParOf" srcId="{4FEA6EEE-AF6B-41F7-9450-9FE6696C3102}" destId="{326C50DB-1313-4EFD-9124-189251664CCD}" srcOrd="0" destOrd="0" presId="urn:microsoft.com/office/officeart/2005/8/layout/hProcess4"/>
    <dgm:cxn modelId="{C723F60B-E909-4722-9C2D-B1AD687F9FFB}" type="presParOf" srcId="{4FEA6EEE-AF6B-41F7-9450-9FE6696C3102}" destId="{89BDD044-B135-4A39-AAC3-A59F63F4A57E}" srcOrd="1" destOrd="0" presId="urn:microsoft.com/office/officeart/2005/8/layout/hProcess4"/>
    <dgm:cxn modelId="{5746F9FC-4CF7-4ABC-917A-C401120E5137}" type="presParOf" srcId="{4FEA6EEE-AF6B-41F7-9450-9FE6696C3102}" destId="{5D677B84-0E08-4FEC-A1D9-48AD4AC1D1C5}" srcOrd="2" destOrd="0" presId="urn:microsoft.com/office/officeart/2005/8/layout/hProcess4"/>
    <dgm:cxn modelId="{535E3291-1BBA-41ED-88B9-2931A842EDF4}" type="presParOf" srcId="{4FEA6EEE-AF6B-41F7-9450-9FE6696C3102}" destId="{1F7EEC9E-5710-4878-975A-79E640DE0EBA}" srcOrd="3" destOrd="0" presId="urn:microsoft.com/office/officeart/2005/8/layout/hProcess4"/>
    <dgm:cxn modelId="{779416C8-13E0-4AFE-84BA-05B001BAF1BB}" type="presParOf" srcId="{4FEA6EEE-AF6B-41F7-9450-9FE6696C3102}" destId="{BA9880FF-2180-40C6-9FFB-5FDDA3A2DFB2}" srcOrd="4" destOrd="0" presId="urn:microsoft.com/office/officeart/2005/8/layout/hProcess4"/>
    <dgm:cxn modelId="{92099660-5EA4-4D38-8736-867597D5DF52}" type="presParOf" srcId="{912B8047-179C-4C22-9A97-E5D6CD409E76}" destId="{E9F427B1-4043-407E-BB5B-5B58BBF25D2B}" srcOrd="3" destOrd="0" presId="urn:microsoft.com/office/officeart/2005/8/layout/hProcess4"/>
    <dgm:cxn modelId="{1D439ECB-C491-4C8E-9329-3EA3DC622E80}" type="presParOf" srcId="{912B8047-179C-4C22-9A97-E5D6CD409E76}" destId="{665FC36C-0C02-4F3D-AADC-AD9224F0F6C1}" srcOrd="4" destOrd="0" presId="urn:microsoft.com/office/officeart/2005/8/layout/hProcess4"/>
    <dgm:cxn modelId="{8D511721-24A7-4D4A-A1E3-91DBD38CF431}" type="presParOf" srcId="{665FC36C-0C02-4F3D-AADC-AD9224F0F6C1}" destId="{22A58DB4-3BF6-4D44-B4E3-F523F83AFEFE}" srcOrd="0" destOrd="0" presId="urn:microsoft.com/office/officeart/2005/8/layout/hProcess4"/>
    <dgm:cxn modelId="{3133BC19-E563-47A9-9B69-3253C360BD48}" type="presParOf" srcId="{665FC36C-0C02-4F3D-AADC-AD9224F0F6C1}" destId="{6DCBE1DD-D899-4427-AD2D-2D6BCAD662D5}" srcOrd="1" destOrd="0" presId="urn:microsoft.com/office/officeart/2005/8/layout/hProcess4"/>
    <dgm:cxn modelId="{232FEA6C-B16A-44A5-BD86-376296182368}" type="presParOf" srcId="{665FC36C-0C02-4F3D-AADC-AD9224F0F6C1}" destId="{58A85E3A-4E56-4B99-AC87-56E39B434C04}" srcOrd="2" destOrd="0" presId="urn:microsoft.com/office/officeart/2005/8/layout/hProcess4"/>
    <dgm:cxn modelId="{6009604F-306C-48D7-9703-3FBD487FC68F}" type="presParOf" srcId="{665FC36C-0C02-4F3D-AADC-AD9224F0F6C1}" destId="{069BA14F-C692-4008-B08D-A043D28F2B6E}" srcOrd="3" destOrd="0" presId="urn:microsoft.com/office/officeart/2005/8/layout/hProcess4"/>
    <dgm:cxn modelId="{2B20F920-4B3E-4122-85C6-9EC050BA9FB8}" type="presParOf" srcId="{665FC36C-0C02-4F3D-AADC-AD9224F0F6C1}" destId="{6DD75EA0-7B90-4C08-B13A-FAA636AE37D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0BFA17-A741-42BF-AE93-A48B298572CC}">
      <dsp:nvSpPr>
        <dsp:cNvPr id="0" name=""/>
        <dsp:cNvSpPr/>
      </dsp:nvSpPr>
      <dsp:spPr>
        <a:xfrm>
          <a:off x="0" y="5022769"/>
          <a:ext cx="1624012" cy="1098859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5500" tIns="156464" rIns="115500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Annotate</a:t>
          </a:r>
        </a:p>
      </dsp:txBody>
      <dsp:txXfrm>
        <a:off x="0" y="5022769"/>
        <a:ext cx="1624012" cy="1098859"/>
      </dsp:txXfrm>
    </dsp:sp>
    <dsp:sp modelId="{1DF4D5F9-1374-4E42-A537-251E8E56DB53}">
      <dsp:nvSpPr>
        <dsp:cNvPr id="0" name=""/>
        <dsp:cNvSpPr/>
      </dsp:nvSpPr>
      <dsp:spPr>
        <a:xfrm>
          <a:off x="1624012" y="5022769"/>
          <a:ext cx="4872037" cy="109885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828" tIns="254000" rIns="98828" bIns="254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Annotate resonance in Rezonator</a:t>
          </a:r>
        </a:p>
      </dsp:txBody>
      <dsp:txXfrm>
        <a:off x="1624012" y="5022769"/>
        <a:ext cx="4872037" cy="1098859"/>
      </dsp:txXfrm>
    </dsp:sp>
    <dsp:sp modelId="{8AE8717F-361A-4600-A43E-0613579B5EA3}">
      <dsp:nvSpPr>
        <dsp:cNvPr id="0" name=""/>
        <dsp:cNvSpPr/>
      </dsp:nvSpPr>
      <dsp:spPr>
        <a:xfrm rot="10800000">
          <a:off x="0" y="3349206"/>
          <a:ext cx="1624012" cy="169004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2">
                <a:hueOff val="1080030"/>
                <a:satOff val="150"/>
                <a:lumOff val="131"/>
                <a:alphaOff val="0"/>
                <a:tint val="98000"/>
                <a:lumMod val="114000"/>
              </a:schemeClr>
            </a:gs>
            <a:gs pos="100000">
              <a:schemeClr val="accent2">
                <a:hueOff val="1080030"/>
                <a:satOff val="150"/>
                <a:lumOff val="131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1080030"/>
              <a:satOff val="150"/>
              <a:lumOff val="131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5500" tIns="156464" rIns="115500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Draw</a:t>
          </a:r>
        </a:p>
      </dsp:txBody>
      <dsp:txXfrm rot="-10800000">
        <a:off x="0" y="3349206"/>
        <a:ext cx="1624012" cy="1098529"/>
      </dsp:txXfrm>
    </dsp:sp>
    <dsp:sp modelId="{87EED657-687E-434B-8B46-CCFD36361F7D}">
      <dsp:nvSpPr>
        <dsp:cNvPr id="0" name=""/>
        <dsp:cNvSpPr/>
      </dsp:nvSpPr>
      <dsp:spPr>
        <a:xfrm>
          <a:off x="1624012" y="3349206"/>
          <a:ext cx="4872037" cy="1098529"/>
        </a:xfrm>
        <a:prstGeom prst="rect">
          <a:avLst/>
        </a:prstGeom>
        <a:solidFill>
          <a:schemeClr val="accent2">
            <a:tint val="40000"/>
            <a:alpha val="90000"/>
            <a:hueOff val="753435"/>
            <a:satOff val="281"/>
            <a:lumOff val="35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753435"/>
              <a:satOff val="281"/>
              <a:lumOff val="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828" tIns="254000" rIns="98828" bIns="254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Draw diagraphs to represent resonance</a:t>
          </a:r>
        </a:p>
      </dsp:txBody>
      <dsp:txXfrm>
        <a:off x="1624012" y="3349206"/>
        <a:ext cx="4872037" cy="1098529"/>
      </dsp:txXfrm>
    </dsp:sp>
    <dsp:sp modelId="{3C055B27-6341-4205-A2FC-431217A810AC}">
      <dsp:nvSpPr>
        <dsp:cNvPr id="0" name=""/>
        <dsp:cNvSpPr/>
      </dsp:nvSpPr>
      <dsp:spPr>
        <a:xfrm rot="10800000">
          <a:off x="0" y="1675644"/>
          <a:ext cx="1624012" cy="169004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2">
                <a:hueOff val="2160060"/>
                <a:satOff val="301"/>
                <a:lumOff val="261"/>
                <a:alphaOff val="0"/>
                <a:tint val="98000"/>
                <a:lumMod val="114000"/>
              </a:schemeClr>
            </a:gs>
            <a:gs pos="100000">
              <a:schemeClr val="accent2">
                <a:hueOff val="2160060"/>
                <a:satOff val="301"/>
                <a:lumOff val="261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2160060"/>
              <a:satOff val="301"/>
              <a:lumOff val="261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5500" tIns="156464" rIns="115500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Distinguish</a:t>
          </a:r>
        </a:p>
      </dsp:txBody>
      <dsp:txXfrm rot="-10800000">
        <a:off x="0" y="1675644"/>
        <a:ext cx="1624012" cy="1098529"/>
      </dsp:txXfrm>
    </dsp:sp>
    <dsp:sp modelId="{95FDE950-9C76-45CC-A99A-33FABAB4A7C5}">
      <dsp:nvSpPr>
        <dsp:cNvPr id="0" name=""/>
        <dsp:cNvSpPr/>
      </dsp:nvSpPr>
      <dsp:spPr>
        <a:xfrm>
          <a:off x="1624012" y="1675644"/>
          <a:ext cx="4872037" cy="1098529"/>
        </a:xfrm>
        <a:prstGeom prst="rect">
          <a:avLst/>
        </a:prstGeom>
        <a:solidFill>
          <a:schemeClr val="accent2">
            <a:tint val="40000"/>
            <a:alpha val="90000"/>
            <a:hueOff val="1506870"/>
            <a:satOff val="562"/>
            <a:lumOff val="71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1506870"/>
              <a:satOff val="562"/>
              <a:lumOff val="7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828" tIns="254000" rIns="98828" bIns="254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Distinguish between frame and focal resonance</a:t>
          </a:r>
        </a:p>
      </dsp:txBody>
      <dsp:txXfrm>
        <a:off x="1624012" y="1675644"/>
        <a:ext cx="4872037" cy="1098529"/>
      </dsp:txXfrm>
    </dsp:sp>
    <dsp:sp modelId="{9E01EFFF-6655-48AA-8B98-76C4D7CCAD15}">
      <dsp:nvSpPr>
        <dsp:cNvPr id="0" name=""/>
        <dsp:cNvSpPr/>
      </dsp:nvSpPr>
      <dsp:spPr>
        <a:xfrm rot="10800000">
          <a:off x="0" y="2081"/>
          <a:ext cx="1624012" cy="169004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2">
                <a:hueOff val="3240090"/>
                <a:satOff val="451"/>
                <a:lumOff val="392"/>
                <a:alphaOff val="0"/>
                <a:tint val="98000"/>
                <a:lumMod val="114000"/>
              </a:schemeClr>
            </a:gs>
            <a:gs pos="100000">
              <a:schemeClr val="accent2">
                <a:hueOff val="3240090"/>
                <a:satOff val="451"/>
                <a:lumOff val="392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3240090"/>
              <a:satOff val="451"/>
              <a:lumOff val="392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5500" tIns="156464" rIns="115500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Describe</a:t>
          </a:r>
        </a:p>
      </dsp:txBody>
      <dsp:txXfrm rot="-10800000">
        <a:off x="0" y="2081"/>
        <a:ext cx="1624012" cy="1098529"/>
      </dsp:txXfrm>
    </dsp:sp>
    <dsp:sp modelId="{9D1D78BE-F229-4400-9EB8-2D7EDABEAF88}">
      <dsp:nvSpPr>
        <dsp:cNvPr id="0" name=""/>
        <dsp:cNvSpPr/>
      </dsp:nvSpPr>
      <dsp:spPr>
        <a:xfrm>
          <a:off x="1624012" y="2081"/>
          <a:ext cx="4872037" cy="1098529"/>
        </a:xfrm>
        <a:prstGeom prst="rect">
          <a:avLst/>
        </a:prstGeom>
        <a:solidFill>
          <a:schemeClr val="accent2">
            <a:tint val="40000"/>
            <a:alpha val="90000"/>
            <a:hueOff val="2260305"/>
            <a:satOff val="843"/>
            <a:lumOff val="106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2260305"/>
              <a:satOff val="843"/>
              <a:lumOff val="10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8828" tIns="254000" rIns="98828" bIns="254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Describe the three steps in the resonance cycle</a:t>
          </a:r>
        </a:p>
      </dsp:txBody>
      <dsp:txXfrm>
        <a:off x="1624012" y="2081"/>
        <a:ext cx="4872037" cy="10985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4A32AC-AD90-4056-AF53-F4405B622AAC}">
      <dsp:nvSpPr>
        <dsp:cNvPr id="0" name=""/>
        <dsp:cNvSpPr/>
      </dsp:nvSpPr>
      <dsp:spPr>
        <a:xfrm>
          <a:off x="4510" y="1223588"/>
          <a:ext cx="2764628" cy="22802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900" kern="1200" dirty="0"/>
            <a:t>Hearing a structure once activates that structure in your mind.</a:t>
          </a:r>
          <a:endParaRPr lang="zh-TW" altLang="en-US" sz="1900" kern="1200" dirty="0"/>
        </a:p>
      </dsp:txBody>
      <dsp:txXfrm>
        <a:off x="56985" y="1276063"/>
        <a:ext cx="2659678" cy="1686667"/>
      </dsp:txXfrm>
    </dsp:sp>
    <dsp:sp modelId="{D262BC49-3482-4658-86C2-A8016426DBB8}">
      <dsp:nvSpPr>
        <dsp:cNvPr id="0" name=""/>
        <dsp:cNvSpPr/>
      </dsp:nvSpPr>
      <dsp:spPr>
        <a:xfrm>
          <a:off x="1544358" y="1717102"/>
          <a:ext cx="3122099" cy="3122099"/>
        </a:xfrm>
        <a:prstGeom prst="leftCircularArrow">
          <a:avLst>
            <a:gd name="adj1" fmla="val 3387"/>
            <a:gd name="adj2" fmla="val 419153"/>
            <a:gd name="adj3" fmla="val 2194664"/>
            <a:gd name="adj4" fmla="val 9024489"/>
            <a:gd name="adj5" fmla="val 395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86BE467-AB59-4EC0-86E8-719C22CA5675}">
      <dsp:nvSpPr>
        <dsp:cNvPr id="0" name=""/>
        <dsp:cNvSpPr/>
      </dsp:nvSpPr>
      <dsp:spPr>
        <a:xfrm>
          <a:off x="618872" y="3015206"/>
          <a:ext cx="2457447" cy="9772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700" kern="1200" dirty="0"/>
            <a:t>Priming</a:t>
          </a:r>
          <a:endParaRPr lang="zh-TW" altLang="en-US" sz="2700" kern="1200" dirty="0"/>
        </a:p>
      </dsp:txBody>
      <dsp:txXfrm>
        <a:off x="647495" y="3043829"/>
        <a:ext cx="2400201" cy="919999"/>
      </dsp:txXfrm>
    </dsp:sp>
    <dsp:sp modelId="{89BDD044-B135-4A39-AAC3-A59F63F4A57E}">
      <dsp:nvSpPr>
        <dsp:cNvPr id="0" name=""/>
        <dsp:cNvSpPr/>
      </dsp:nvSpPr>
      <dsp:spPr>
        <a:xfrm>
          <a:off x="3579908" y="1223588"/>
          <a:ext cx="2764628" cy="22802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900" kern="1200" dirty="0"/>
            <a:t>When producing language, you reproduce that structure in your own production.</a:t>
          </a:r>
          <a:endParaRPr lang="zh-TW" altLang="en-US" sz="1900" kern="1200" dirty="0"/>
        </a:p>
      </dsp:txBody>
      <dsp:txXfrm>
        <a:off x="3632383" y="1764686"/>
        <a:ext cx="2659678" cy="1686667"/>
      </dsp:txXfrm>
    </dsp:sp>
    <dsp:sp modelId="{E9F427B1-4043-407E-BB5B-5B58BBF25D2B}">
      <dsp:nvSpPr>
        <dsp:cNvPr id="0" name=""/>
        <dsp:cNvSpPr/>
      </dsp:nvSpPr>
      <dsp:spPr>
        <a:xfrm>
          <a:off x="5096717" y="-201190"/>
          <a:ext cx="3475357" cy="3475357"/>
        </a:xfrm>
        <a:prstGeom prst="circularArrow">
          <a:avLst>
            <a:gd name="adj1" fmla="val 3043"/>
            <a:gd name="adj2" fmla="val 373493"/>
            <a:gd name="adj3" fmla="val 19450996"/>
            <a:gd name="adj4" fmla="val 12575511"/>
            <a:gd name="adj5" fmla="val 355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F7EEC9E-5710-4878-975A-79E640DE0EBA}">
      <dsp:nvSpPr>
        <dsp:cNvPr id="0" name=""/>
        <dsp:cNvSpPr/>
      </dsp:nvSpPr>
      <dsp:spPr>
        <a:xfrm>
          <a:off x="4194270" y="734965"/>
          <a:ext cx="2457447" cy="9772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700" kern="1200" dirty="0"/>
            <a:t>Reproduction</a:t>
          </a:r>
          <a:endParaRPr lang="zh-TW" altLang="en-US" sz="2700" kern="1200" dirty="0"/>
        </a:p>
      </dsp:txBody>
      <dsp:txXfrm>
        <a:off x="4222893" y="763588"/>
        <a:ext cx="2400201" cy="919999"/>
      </dsp:txXfrm>
    </dsp:sp>
    <dsp:sp modelId="{6DCBE1DD-D899-4427-AD2D-2D6BCAD662D5}">
      <dsp:nvSpPr>
        <dsp:cNvPr id="0" name=""/>
        <dsp:cNvSpPr/>
      </dsp:nvSpPr>
      <dsp:spPr>
        <a:xfrm>
          <a:off x="7155305" y="1223588"/>
          <a:ext cx="2764628" cy="228024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900" kern="1200" dirty="0"/>
            <a:t>By producing a new utterance with a similar structure, you resonate with the previous utterance.</a:t>
          </a:r>
          <a:endParaRPr lang="zh-TW" altLang="en-US" sz="1900" kern="1200" dirty="0"/>
        </a:p>
      </dsp:txBody>
      <dsp:txXfrm>
        <a:off x="7207780" y="1276063"/>
        <a:ext cx="2659678" cy="1686667"/>
      </dsp:txXfrm>
    </dsp:sp>
    <dsp:sp modelId="{069BA14F-C692-4008-B08D-A043D28F2B6E}">
      <dsp:nvSpPr>
        <dsp:cNvPr id="0" name=""/>
        <dsp:cNvSpPr/>
      </dsp:nvSpPr>
      <dsp:spPr>
        <a:xfrm>
          <a:off x="7769667" y="3015206"/>
          <a:ext cx="2457447" cy="9772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700" kern="1200" dirty="0"/>
            <a:t>Resonance</a:t>
          </a:r>
          <a:endParaRPr lang="zh-TW" altLang="en-US" sz="2700" kern="1200" dirty="0"/>
        </a:p>
      </dsp:txBody>
      <dsp:txXfrm>
        <a:off x="7798290" y="3043829"/>
        <a:ext cx="2400201" cy="9199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4.png>
</file>

<file path=ppt/media/image5.png>
</file>

<file path=ppt/media/image6.jpeg>
</file>

<file path=ppt/media/image7.png>
</file>

<file path=ppt/media/image8.sv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F7265-9714-40CD-87E4-791D4405C151}" type="datetimeFigureOut">
              <a:rPr lang="zh-HK" altLang="en-US" smtClean="0"/>
              <a:t>22/2/2023</a:t>
            </a:fld>
            <a:endParaRPr lang="zh-HK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HK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A105A-621D-49A7-96AE-E239F13EC64D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110262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95080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4544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32904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7282259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61822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40265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33693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49021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51039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4469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27004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47106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6116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03196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03756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8280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75457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1810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  <p:sldLayoutId id="2147483778" r:id="rId15"/>
    <p:sldLayoutId id="2147483779" r:id="rId16"/>
    <p:sldLayoutId id="214748378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9.png"/><Relationship Id="rId4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1B8DDC51-F1CF-0F5F-4C1C-8445874D0A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4773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7C6DF19-D007-3CD3-A21C-2476CC076A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altLang="zh-HK" dirty="0"/>
              <a:t>Week 7: Resonance</a:t>
            </a:r>
            <a:endParaRPr lang="zh-HK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730B67A-B48A-369E-596A-C9B40863D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 altLang="zh-HK" dirty="0"/>
              <a:t>Ryan Ka Yau Lai</a:t>
            </a:r>
          </a:p>
          <a:p>
            <a:r>
              <a:rPr lang="en-US" altLang="zh-HK" dirty="0"/>
              <a:t>University of California, Santa Barbara</a:t>
            </a:r>
            <a:endParaRPr lang="zh-HK" alt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81908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010E70-1DE6-8A37-AFEC-CC94CD13E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Frame resonance and focal resonance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4B4CBAC-61F3-646D-903B-6EC256E843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79"/>
          <a:stretch/>
        </p:blipFill>
        <p:spPr>
          <a:xfrm>
            <a:off x="2927305" y="3301573"/>
            <a:ext cx="5762625" cy="197772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AEF7D63-DAAD-F8DA-A74C-82828C3A379A}"/>
              </a:ext>
            </a:extLst>
          </p:cNvPr>
          <p:cNvSpPr/>
          <p:nvPr/>
        </p:nvSpPr>
        <p:spPr>
          <a:xfrm>
            <a:off x="4957554" y="3345118"/>
            <a:ext cx="990666" cy="183838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A017E44-2D7D-9F31-D523-CDD86562CE17}"/>
              </a:ext>
            </a:extLst>
          </p:cNvPr>
          <p:cNvSpPr/>
          <p:nvPr/>
        </p:nvSpPr>
        <p:spPr>
          <a:xfrm>
            <a:off x="7777018" y="3345118"/>
            <a:ext cx="801189" cy="183838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B7F8E2D-A951-446A-D2E3-41D7FA7DE229}"/>
              </a:ext>
            </a:extLst>
          </p:cNvPr>
          <p:cNvSpPr/>
          <p:nvPr/>
        </p:nvSpPr>
        <p:spPr>
          <a:xfrm>
            <a:off x="1216958" y="2046515"/>
            <a:ext cx="9404723" cy="81860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Frame resonance: Resonance between identical elements or highly conventional correspondences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62326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010E70-1DE6-8A37-AFEC-CC94CD13E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Frame resonance and focal resonance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4B4CBAC-61F3-646D-903B-6EC256E843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579"/>
          <a:stretch/>
        </p:blipFill>
        <p:spPr>
          <a:xfrm>
            <a:off x="2955015" y="3310809"/>
            <a:ext cx="5762625" cy="197772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AEF7D63-DAAD-F8DA-A74C-82828C3A379A}"/>
              </a:ext>
            </a:extLst>
          </p:cNvPr>
          <p:cNvSpPr/>
          <p:nvPr/>
        </p:nvSpPr>
        <p:spPr>
          <a:xfrm>
            <a:off x="6081486" y="3328227"/>
            <a:ext cx="1235562" cy="1908055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B7F8E2D-A951-446A-D2E3-41D7FA7DE229}"/>
              </a:ext>
            </a:extLst>
          </p:cNvPr>
          <p:cNvSpPr/>
          <p:nvPr/>
        </p:nvSpPr>
        <p:spPr>
          <a:xfrm>
            <a:off x="1216958" y="2046515"/>
            <a:ext cx="9404723" cy="818605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Focal resonance: Resonance between elements that strongly contrast with the previous element, tell you ‘what’s new</a:t>
            </a:r>
            <a:r>
              <a:rPr lang="en-US" altLang="zh-TW"/>
              <a:t>/different’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6223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010E70-1DE6-8A37-AFEC-CC94CD13E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Frame resonance and focal resonance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7AC65CE-64E4-485A-255A-810AB0DF5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687" y="2347278"/>
            <a:ext cx="5762625" cy="26574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1A7B703-3220-3B56-47BA-2EADB2C9E8F4}"/>
              </a:ext>
            </a:extLst>
          </p:cNvPr>
          <p:cNvSpPr/>
          <p:nvPr/>
        </p:nvSpPr>
        <p:spPr>
          <a:xfrm>
            <a:off x="1393637" y="5414056"/>
            <a:ext cx="9404723" cy="1166947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Question: Which of the resonances between the third and fourth lines are frame resonances? Which are focal resonances? How does your answer differ from the relationships between the first three lines?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109296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010E70-1DE6-8A37-AFEC-CC94CD13E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My analysis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7AC65CE-64E4-485A-255A-810AB0DF5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687" y="2347278"/>
            <a:ext cx="5762625" cy="26574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1A7B703-3220-3B56-47BA-2EADB2C9E8F4}"/>
              </a:ext>
            </a:extLst>
          </p:cNvPr>
          <p:cNvSpPr/>
          <p:nvPr/>
        </p:nvSpPr>
        <p:spPr>
          <a:xfrm>
            <a:off x="1393637" y="5414056"/>
            <a:ext cx="9404723" cy="1166947"/>
          </a:xfrm>
          <a:prstGeom prst="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Question: Which of the resonances between the third and fourth lines are frame resonances? Which are focal resonances? How does your answer differ from the relationships between the first three lines? </a:t>
            </a:r>
            <a:endParaRPr lang="zh-TW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B996CDF-1B75-2CA9-1327-68373CA63441}"/>
              </a:ext>
            </a:extLst>
          </p:cNvPr>
          <p:cNvSpPr/>
          <p:nvPr/>
        </p:nvSpPr>
        <p:spPr>
          <a:xfrm>
            <a:off x="6360160" y="2347278"/>
            <a:ext cx="1628351" cy="2657475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3808619-8B35-8F70-20A6-A4A95055D632}"/>
              </a:ext>
            </a:extLst>
          </p:cNvPr>
          <p:cNvSpPr/>
          <p:nvPr/>
        </p:nvSpPr>
        <p:spPr>
          <a:xfrm>
            <a:off x="5201394" y="2439762"/>
            <a:ext cx="1047006" cy="2426878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A7D5D22-0F4A-1AEA-2A48-888C7FBA51A5}"/>
              </a:ext>
            </a:extLst>
          </p:cNvPr>
          <p:cNvSpPr/>
          <p:nvPr/>
        </p:nvSpPr>
        <p:spPr>
          <a:xfrm>
            <a:off x="8100271" y="2347278"/>
            <a:ext cx="728769" cy="188944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438F6AD-84BA-4D6F-AAFD-E61C4D8F20FA}"/>
              </a:ext>
            </a:extLst>
          </p:cNvPr>
          <p:cNvSpPr/>
          <p:nvPr/>
        </p:nvSpPr>
        <p:spPr>
          <a:xfrm>
            <a:off x="8046720" y="3751191"/>
            <a:ext cx="728769" cy="1253562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EF17B25-6BA8-4482-D846-EA6D68BBFCE4}"/>
              </a:ext>
            </a:extLst>
          </p:cNvPr>
          <p:cNvSpPr/>
          <p:nvPr/>
        </p:nvSpPr>
        <p:spPr>
          <a:xfrm>
            <a:off x="6360160" y="1496967"/>
            <a:ext cx="1628351" cy="712562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Focal resonance</a:t>
            </a:r>
            <a:endParaRPr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EC08796-2D0B-7EB0-4E90-4C59112300DF}"/>
              </a:ext>
            </a:extLst>
          </p:cNvPr>
          <p:cNvSpPr/>
          <p:nvPr/>
        </p:nvSpPr>
        <p:spPr>
          <a:xfrm>
            <a:off x="4387218" y="1496600"/>
            <a:ext cx="1628352" cy="71256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Frame resonance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9083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5482F9D-E110-434E-9B4F-41A3F5CB2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5779FF2E-BB5C-4805-AAD5-275495A2B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D0903A0-6017-0DA3-657A-C6DA273BE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altLang="zh-TW">
                <a:solidFill>
                  <a:srgbClr val="EBEBEB"/>
                </a:solidFill>
              </a:rPr>
              <a:t>Diagraph</a:t>
            </a:r>
            <a:endParaRPr lang="zh-TW" altLang="en-US">
              <a:solidFill>
                <a:srgbClr val="EBEBEB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B83258-50E7-4A51-8C48-ADA7CD7FCA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4188960-1398-409C-BA5D-F87CCB7433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125E84D-E610-1B96-F3E2-FB22787875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4540736"/>
              </p:ext>
            </p:extLst>
          </p:nvPr>
        </p:nvGraphicFramePr>
        <p:xfrm>
          <a:off x="648930" y="3011634"/>
          <a:ext cx="10895371" cy="30015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54106">
                  <a:extLst>
                    <a:ext uri="{9D8B030D-6E8A-4147-A177-3AD203B41FA5}">
                      <a16:colId xmlns:a16="http://schemas.microsoft.com/office/drawing/2014/main" val="2003109130"/>
                    </a:ext>
                  </a:extLst>
                </a:gridCol>
                <a:gridCol w="1852601">
                  <a:extLst>
                    <a:ext uri="{9D8B030D-6E8A-4147-A177-3AD203B41FA5}">
                      <a16:colId xmlns:a16="http://schemas.microsoft.com/office/drawing/2014/main" val="1495391436"/>
                    </a:ext>
                  </a:extLst>
                </a:gridCol>
                <a:gridCol w="1580497">
                  <a:extLst>
                    <a:ext uri="{9D8B030D-6E8A-4147-A177-3AD203B41FA5}">
                      <a16:colId xmlns:a16="http://schemas.microsoft.com/office/drawing/2014/main" val="3166899624"/>
                    </a:ext>
                  </a:extLst>
                </a:gridCol>
                <a:gridCol w="2035597">
                  <a:extLst>
                    <a:ext uri="{9D8B030D-6E8A-4147-A177-3AD203B41FA5}">
                      <a16:colId xmlns:a16="http://schemas.microsoft.com/office/drawing/2014/main" val="2884785062"/>
                    </a:ext>
                  </a:extLst>
                </a:gridCol>
                <a:gridCol w="1718464">
                  <a:extLst>
                    <a:ext uri="{9D8B030D-6E8A-4147-A177-3AD203B41FA5}">
                      <a16:colId xmlns:a16="http://schemas.microsoft.com/office/drawing/2014/main" val="145018740"/>
                    </a:ext>
                  </a:extLst>
                </a:gridCol>
                <a:gridCol w="1854106">
                  <a:extLst>
                    <a:ext uri="{9D8B030D-6E8A-4147-A177-3AD203B41FA5}">
                      <a16:colId xmlns:a16="http://schemas.microsoft.com/office/drawing/2014/main" val="3473947346"/>
                    </a:ext>
                  </a:extLst>
                </a:gridCol>
              </a:tblGrid>
              <a:tr h="600305">
                <a:tc>
                  <a:txBody>
                    <a:bodyPr/>
                    <a:lstStyle/>
                    <a:p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A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B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C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D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502485391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Mary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and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he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dirty="0"/>
                        <a:t>can take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/>
                        <a:t>leave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93348780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Alice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and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he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earns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leave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350212668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Alice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he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gets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sick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leave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728868916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Alice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we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don’t get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shit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1721408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21405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0903A0-6017-0DA3-657A-C6DA273BE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 fontScale="90000"/>
          </a:bodyPr>
          <a:lstStyle/>
          <a:p>
            <a:r>
              <a:rPr lang="en-US" altLang="zh-TW" dirty="0" err="1">
                <a:solidFill>
                  <a:srgbClr val="EBEBEB"/>
                </a:solidFill>
              </a:rPr>
              <a:t>Analysing</a:t>
            </a:r>
            <a:r>
              <a:rPr lang="en-US" altLang="zh-TW" dirty="0">
                <a:solidFill>
                  <a:srgbClr val="EBEBEB"/>
                </a:solidFill>
              </a:rPr>
              <a:t> analogies in focal resonance</a:t>
            </a:r>
            <a:endParaRPr lang="zh-TW" altLang="en-US" dirty="0">
              <a:solidFill>
                <a:srgbClr val="EBEBEB"/>
              </a:solidFill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125E84D-E610-1B96-F3E2-FB22787875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9591878"/>
              </p:ext>
            </p:extLst>
          </p:nvPr>
        </p:nvGraphicFramePr>
        <p:xfrm>
          <a:off x="1264990" y="2593622"/>
          <a:ext cx="9662019" cy="30015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73410">
                  <a:extLst>
                    <a:ext uri="{9D8B030D-6E8A-4147-A177-3AD203B41FA5}">
                      <a16:colId xmlns:a16="http://schemas.microsoft.com/office/drawing/2014/main" val="2003109130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3166899624"/>
                    </a:ext>
                  </a:extLst>
                </a:gridCol>
                <a:gridCol w="2343390">
                  <a:extLst>
                    <a:ext uri="{9D8B030D-6E8A-4147-A177-3AD203B41FA5}">
                      <a16:colId xmlns:a16="http://schemas.microsoft.com/office/drawing/2014/main" val="2884785062"/>
                    </a:ext>
                  </a:extLst>
                </a:gridCol>
                <a:gridCol w="1681366">
                  <a:extLst>
                    <a:ext uri="{9D8B030D-6E8A-4147-A177-3AD203B41FA5}">
                      <a16:colId xmlns:a16="http://schemas.microsoft.com/office/drawing/2014/main" val="2113517683"/>
                    </a:ext>
                  </a:extLst>
                </a:gridCol>
                <a:gridCol w="3462367">
                  <a:extLst>
                    <a:ext uri="{9D8B030D-6E8A-4147-A177-3AD203B41FA5}">
                      <a16:colId xmlns:a16="http://schemas.microsoft.com/office/drawing/2014/main" val="145018740"/>
                    </a:ext>
                  </a:extLst>
                </a:gridCol>
              </a:tblGrid>
              <a:tr h="600305">
                <a:tc>
                  <a:txBody>
                    <a:bodyPr/>
                    <a:lstStyle/>
                    <a:p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B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C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E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C – interpretation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502485391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Mary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he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b="1" dirty="0">
                          <a:solidFill>
                            <a:schemeClr val="accent3"/>
                          </a:solidFill>
                        </a:rPr>
                        <a:t>can</a:t>
                      </a:r>
                      <a:r>
                        <a:rPr lang="en-US" altLang="zh-TW" sz="2700" b="1" dirty="0"/>
                        <a:t> take</a:t>
                      </a:r>
                      <a:endParaRPr lang="zh-TW" altLang="en-US" sz="2700" b="1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b="0" dirty="0"/>
                        <a:t>leave</a:t>
                      </a:r>
                      <a:endParaRPr lang="zh-TW" altLang="en-US" sz="2700" b="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i="1" dirty="0">
                          <a:solidFill>
                            <a:schemeClr val="accent3"/>
                          </a:solidFill>
                        </a:rPr>
                        <a:t>can</a:t>
                      </a:r>
                      <a:r>
                        <a:rPr lang="en-US" altLang="zh-TW" sz="2700" dirty="0"/>
                        <a:t> – Possibility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93348780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Alice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he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b="1" dirty="0"/>
                        <a:t>earn</a:t>
                      </a:r>
                      <a:r>
                        <a:rPr lang="en-US" altLang="zh-TW" sz="27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s</a:t>
                      </a:r>
                      <a:endParaRPr lang="zh-TW" altLang="en-US" sz="2700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b="0" dirty="0"/>
                        <a:t>leave</a:t>
                      </a:r>
                      <a:endParaRPr lang="zh-TW" altLang="en-US" sz="2700" b="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i="1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-s</a:t>
                      </a:r>
                      <a:r>
                        <a:rPr lang="en-US" altLang="zh-TW" sz="2700" i="0" dirty="0">
                          <a:solidFill>
                            <a:schemeClr val="accent4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en-US" altLang="zh-TW" sz="2700" i="0" dirty="0"/>
                        <a:t>– Habit</a:t>
                      </a:r>
                      <a:endParaRPr lang="zh-TW" altLang="en-US" sz="2700" i="1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350212668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Alice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he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b="1" dirty="0"/>
                        <a:t>get</a:t>
                      </a:r>
                      <a:r>
                        <a:rPr lang="en-US" altLang="zh-TW" sz="2700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s</a:t>
                      </a:r>
                      <a:endParaRPr lang="zh-TW" altLang="en-US" sz="2700" b="1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b="0" dirty="0"/>
                        <a:t>leave</a:t>
                      </a:r>
                      <a:endParaRPr lang="zh-TW" altLang="en-US" sz="2700" b="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i="1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-s</a:t>
                      </a:r>
                      <a:r>
                        <a:rPr lang="en-US" altLang="zh-TW" sz="2700" i="0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 </a:t>
                      </a:r>
                      <a:r>
                        <a:rPr lang="en-US" altLang="zh-TW" sz="2700" i="0" dirty="0"/>
                        <a:t>– Habit</a:t>
                      </a:r>
                      <a:endParaRPr lang="zh-TW" altLang="en-US" sz="2700" i="1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728868916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Alice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we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b="1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don’t</a:t>
                      </a:r>
                      <a:r>
                        <a:rPr lang="en-US" altLang="zh-TW" sz="2700" b="1" dirty="0"/>
                        <a:t> get</a:t>
                      </a:r>
                      <a:endParaRPr lang="zh-TW" altLang="en-US" sz="2700" b="1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b="0" dirty="0"/>
                        <a:t>shit</a:t>
                      </a:r>
                      <a:endParaRPr lang="zh-TW" altLang="en-US" sz="2700" b="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i="1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don’t</a:t>
                      </a:r>
                      <a:r>
                        <a:rPr lang="en-US" altLang="zh-TW" sz="2700" i="0" dirty="0"/>
                        <a:t> - Impossibility</a:t>
                      </a:r>
                      <a:endParaRPr lang="zh-TW" altLang="en-US" sz="2700" i="1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1721408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4871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0903A0-6017-0DA3-657A-C6DA273BE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 fontScale="90000"/>
          </a:bodyPr>
          <a:lstStyle/>
          <a:p>
            <a:r>
              <a:rPr lang="en-US" altLang="zh-TW" dirty="0" err="1">
                <a:solidFill>
                  <a:srgbClr val="EBEBEB"/>
                </a:solidFill>
              </a:rPr>
              <a:t>Analysing</a:t>
            </a:r>
            <a:r>
              <a:rPr lang="en-US" altLang="zh-TW" dirty="0">
                <a:solidFill>
                  <a:srgbClr val="EBEBEB"/>
                </a:solidFill>
              </a:rPr>
              <a:t> analogies in focal resonance</a:t>
            </a:r>
            <a:endParaRPr lang="zh-TW" altLang="en-US" dirty="0">
              <a:solidFill>
                <a:srgbClr val="EBEBEB"/>
              </a:solidFill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A125E84D-E610-1B96-F3E2-FB22787875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7191882"/>
              </p:ext>
            </p:extLst>
          </p:nvPr>
        </p:nvGraphicFramePr>
        <p:xfrm>
          <a:off x="1264990" y="2593622"/>
          <a:ext cx="9662019" cy="30015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73410">
                  <a:extLst>
                    <a:ext uri="{9D8B030D-6E8A-4147-A177-3AD203B41FA5}">
                      <a16:colId xmlns:a16="http://schemas.microsoft.com/office/drawing/2014/main" val="2003109130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3166899624"/>
                    </a:ext>
                  </a:extLst>
                </a:gridCol>
                <a:gridCol w="2343390">
                  <a:extLst>
                    <a:ext uri="{9D8B030D-6E8A-4147-A177-3AD203B41FA5}">
                      <a16:colId xmlns:a16="http://schemas.microsoft.com/office/drawing/2014/main" val="2884785062"/>
                    </a:ext>
                  </a:extLst>
                </a:gridCol>
                <a:gridCol w="1681366">
                  <a:extLst>
                    <a:ext uri="{9D8B030D-6E8A-4147-A177-3AD203B41FA5}">
                      <a16:colId xmlns:a16="http://schemas.microsoft.com/office/drawing/2014/main" val="2113517683"/>
                    </a:ext>
                  </a:extLst>
                </a:gridCol>
                <a:gridCol w="3462367">
                  <a:extLst>
                    <a:ext uri="{9D8B030D-6E8A-4147-A177-3AD203B41FA5}">
                      <a16:colId xmlns:a16="http://schemas.microsoft.com/office/drawing/2014/main" val="145018740"/>
                    </a:ext>
                  </a:extLst>
                </a:gridCol>
              </a:tblGrid>
              <a:tr h="600305">
                <a:tc>
                  <a:txBody>
                    <a:bodyPr/>
                    <a:lstStyle/>
                    <a:p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B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C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E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E – interpretation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502485391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Mary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/>
                        <a:t>he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b="0" dirty="0"/>
                        <a:t>can take</a:t>
                      </a:r>
                      <a:endParaRPr lang="zh-TW" altLang="en-US" sz="2700" b="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leave</a:t>
                      </a:r>
                      <a:endParaRPr lang="zh-TW" altLang="en-US" sz="27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i="1" dirty="0"/>
                        <a:t>specific thing</a:t>
                      </a:r>
                      <a:endParaRPr lang="zh-TW" altLang="en-US" sz="2700" i="1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93348780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Alice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he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b="0" dirty="0"/>
                        <a:t>earns</a:t>
                      </a:r>
                      <a:endParaRPr lang="zh-TW" altLang="en-US" sz="2700" b="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leave</a:t>
                      </a:r>
                      <a:endParaRPr lang="zh-TW" altLang="en-US" sz="27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i="1" dirty="0"/>
                        <a:t>specific thing</a:t>
                      </a:r>
                      <a:endParaRPr lang="zh-TW" altLang="en-US" sz="2700" i="1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350212668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Alice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he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b="0" dirty="0"/>
                        <a:t>gets</a:t>
                      </a:r>
                      <a:endParaRPr lang="zh-TW" altLang="en-US" sz="2700" b="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b="1" dirty="0">
                          <a:solidFill>
                            <a:schemeClr val="accent3">
                              <a:lumMod val="50000"/>
                            </a:schemeClr>
                          </a:solidFill>
                        </a:rPr>
                        <a:t>leave</a:t>
                      </a:r>
                      <a:endParaRPr lang="zh-TW" altLang="en-US" sz="2700" b="1" dirty="0">
                        <a:solidFill>
                          <a:schemeClr val="accent3">
                            <a:lumMod val="50000"/>
                          </a:schemeClr>
                        </a:solidFill>
                      </a:endParaRPr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700" i="1" dirty="0"/>
                        <a:t>specific thing</a:t>
                      </a:r>
                      <a:endParaRPr lang="zh-TW" altLang="en-US" sz="2700" i="1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2728868916"/>
                  </a:ext>
                </a:extLst>
              </a:tr>
              <a:tr h="600305">
                <a:tc>
                  <a:txBody>
                    <a:bodyPr/>
                    <a:lstStyle/>
                    <a:p>
                      <a:r>
                        <a:rPr lang="en-US" altLang="zh-TW" sz="2700"/>
                        <a:t>Alice</a:t>
                      </a:r>
                      <a:endParaRPr lang="zh-TW" altLang="en-US" sz="270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dirty="0"/>
                        <a:t>we</a:t>
                      </a:r>
                      <a:endParaRPr lang="zh-TW" altLang="en-US" sz="270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b="0" dirty="0"/>
                        <a:t>don’t get</a:t>
                      </a:r>
                      <a:endParaRPr lang="zh-TW" altLang="en-US" sz="2700" b="0" dirty="0"/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b="1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shit</a:t>
                      </a:r>
                      <a:endParaRPr lang="zh-TW" altLang="en-US" sz="2700" b="1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 marL="136433" marR="136433" marT="68216" marB="68216"/>
                </a:tc>
                <a:tc>
                  <a:txBody>
                    <a:bodyPr/>
                    <a:lstStyle/>
                    <a:p>
                      <a:r>
                        <a:rPr lang="en-US" altLang="zh-TW" sz="2700" i="1" dirty="0"/>
                        <a:t>anything</a:t>
                      </a:r>
                      <a:endParaRPr lang="zh-TW" altLang="en-US" sz="2700" i="1" dirty="0"/>
                    </a:p>
                  </a:txBody>
                  <a:tcPr marL="136433" marR="136433" marT="68216" marB="68216"/>
                </a:tc>
                <a:extLst>
                  <a:ext uri="{0D108BD9-81ED-4DB2-BD59-A6C34878D82A}">
                    <a16:rowId xmlns:a16="http://schemas.microsoft.com/office/drawing/2014/main" val="1721408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5024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71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76" name="Oval 75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7" name="Picture 32" descr="Maze">
            <a:extLst>
              <a:ext uri="{FF2B5EF4-FFF2-40B4-BE49-F238E27FC236}">
                <a16:creationId xmlns:a16="http://schemas.microsoft.com/office/drawing/2014/main" id="{370B1CEE-2C81-1E4A-D055-0E1E56A7675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23391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109DF11-B582-0E47-649D-CE3F717D1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br>
              <a:rPr lang="en-US" altLang="zh-TW" sz="7200" dirty="0"/>
            </a:br>
            <a:r>
              <a:rPr lang="en-US" altLang="zh-TW" sz="7200" dirty="0"/>
              <a:t>Annotating resonance in </a:t>
            </a:r>
            <a:r>
              <a:rPr lang="en-US" altLang="zh-TW" sz="7200" dirty="0" err="1"/>
              <a:t>Rezonator</a:t>
            </a:r>
            <a:endParaRPr lang="en-US" altLang="zh-TW" sz="7200" dirty="0"/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09F84C73-4390-57AF-593C-C9954AC99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Clr>
                <a:schemeClr val="bg2">
                  <a:lumMod val="40000"/>
                  <a:lumOff val="60000"/>
                </a:schemeClr>
              </a:buClr>
              <a:buNone/>
            </a:pPr>
            <a:endParaRPr lang="en-US" cap="all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72712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3">
            <a:extLst>
              <a:ext uri="{FF2B5EF4-FFF2-40B4-BE49-F238E27FC236}">
                <a16:creationId xmlns:a16="http://schemas.microsoft.com/office/drawing/2014/main" id="{853F15C6-B497-87E2-7C65-518C9E4BCAE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20000"/>
          </a:blip>
          <a:srcRect l="27712" r="34274"/>
          <a:stretch/>
        </p:blipFill>
        <p:spPr>
          <a:xfrm>
            <a:off x="-327523" y="-1664803"/>
            <a:ext cx="5898262" cy="872772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109DF11-B582-0E47-649D-CE3F717D1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165580" cy="140053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zh-TW" dirty="0"/>
              <a:t>Resonance in </a:t>
            </a:r>
            <a:r>
              <a:rPr lang="en-US" altLang="zh-TW" dirty="0" err="1"/>
              <a:t>Rezonator</a:t>
            </a:r>
            <a:endParaRPr lang="en-US" altLang="zh-TW" dirty="0"/>
          </a:p>
        </p:txBody>
      </p:sp>
      <p:sp>
        <p:nvSpPr>
          <p:cNvPr id="53" name="Freeform 23">
            <a:extLst>
              <a:ext uri="{FF2B5EF4-FFF2-40B4-BE49-F238E27FC236}">
                <a16:creationId xmlns:a16="http://schemas.microsoft.com/office/drawing/2014/main" id="{CE19B044-213B-4670-997D-10A1AF25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">
            <a:extLst>
              <a:ext uri="{FF2B5EF4-FFF2-40B4-BE49-F238E27FC236}">
                <a16:creationId xmlns:a16="http://schemas.microsoft.com/office/drawing/2014/main" id="{4D0C6EAC-4CF1-4405-BB7A-D6E48E7DE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5" name="Rectangle 48">
            <a:extLst>
              <a:ext uri="{FF2B5EF4-FFF2-40B4-BE49-F238E27FC236}">
                <a16:creationId xmlns:a16="http://schemas.microsoft.com/office/drawing/2014/main" id="{2EF858D7-84ED-4C7D-B0EB-77866DA2D9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4411" y="0"/>
            <a:ext cx="609800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0">
            <a:extLst>
              <a:ext uri="{FF2B5EF4-FFF2-40B4-BE49-F238E27FC236}">
                <a16:creationId xmlns:a16="http://schemas.microsoft.com/office/drawing/2014/main" id="{DD88D366-AA6E-40A4-A229-24A7DC2CCC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09F84C73-4390-57AF-593C-C9954AC99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3" y="2052918"/>
            <a:ext cx="2937596" cy="4352363"/>
          </a:xfrm>
        </p:spPr>
        <p:txBody>
          <a:bodyPr>
            <a:normAutofit/>
          </a:bodyPr>
          <a:lstStyle/>
          <a:p>
            <a:r>
              <a:rPr lang="en-US" dirty="0"/>
              <a:t>Click the alignment button in the sidebar</a:t>
            </a:r>
          </a:p>
          <a:p>
            <a:r>
              <a:rPr lang="en-US" dirty="0"/>
              <a:t>Choose the left-justified grid view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Also choose resonance mode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52701E1-CA91-6192-EC0A-ABD4535F76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962" y="3886661"/>
            <a:ext cx="3631589" cy="846386"/>
          </a:xfrm>
          <a:prstGeom prst="rect">
            <a:avLst/>
          </a:prstGeom>
          <a:effectLst/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E543F332-8E17-84B8-EF7F-4A11C49370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076" y="5791557"/>
            <a:ext cx="3151360" cy="914135"/>
          </a:xfrm>
          <a:prstGeom prst="rect">
            <a:avLst/>
          </a:prstGeom>
        </p:spPr>
      </p:pic>
      <p:pic>
        <p:nvPicPr>
          <p:cNvPr id="9" name="Rezonator 1.1.7 - sbc007.rez_ 2023-02-13 02-56-17">
            <a:hlinkClick r:id="" action="ppaction://media"/>
            <a:extLst>
              <a:ext uri="{FF2B5EF4-FFF2-40B4-BE49-F238E27FC236}">
                <a16:creationId xmlns:a16="http://schemas.microsoft.com/office/drawing/2014/main" id="{54457D04-42E7-C5BA-E55B-D1C52D36A2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473013" y="1485786"/>
            <a:ext cx="6744666" cy="444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017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8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09DF11-B582-0E47-649D-CE3F717D1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161" y="588284"/>
            <a:ext cx="3105075" cy="14447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altLang="zh-TW" sz="3200" dirty="0"/>
              <a:t>Annotating resonance – Method 1</a:t>
            </a:r>
          </a:p>
        </p:txBody>
      </p:sp>
      <p:sp>
        <p:nvSpPr>
          <p:cNvPr id="36" name="Freeform 23">
            <a:extLst>
              <a:ext uri="{FF2B5EF4-FFF2-40B4-BE49-F238E27FC236}">
                <a16:creationId xmlns:a16="http://schemas.microsoft.com/office/drawing/2014/main" id="{1B1DE017-B4DB-462C-9348-31728A7B1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120E39F-B169-44FB-A5CB-16356A48F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5">
            <a:extLst>
              <a:ext uri="{FF2B5EF4-FFF2-40B4-BE49-F238E27FC236}">
                <a16:creationId xmlns:a16="http://schemas.microsoft.com/office/drawing/2014/main" id="{F21FF7C4-F900-405C-8767-8C3773D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0CEECEE-052A-492C-9E58-4D2BC092E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09F84C73-4390-57AF-593C-C9954AC99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161" y="2566435"/>
            <a:ext cx="3104751" cy="2931307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Click on one word</a:t>
            </a:r>
          </a:p>
          <a:p>
            <a:pPr>
              <a:buFont typeface="+mj-lt"/>
              <a:buAutoNum type="arabicPeriod"/>
            </a:pPr>
            <a:r>
              <a:rPr lang="en-US" dirty="0"/>
              <a:t>Click on the resonating word</a:t>
            </a:r>
          </a:p>
          <a:p>
            <a:pPr>
              <a:buFont typeface="+mj-lt"/>
              <a:buAutoNum type="arabicPeriod"/>
            </a:pPr>
            <a:r>
              <a:rPr lang="en-US" dirty="0"/>
              <a:t>Go the Resonate tab and change names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843507C-91A4-7667-E080-E719A2C017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8723" y="6553201"/>
            <a:ext cx="10029825" cy="304800"/>
          </a:xfrm>
          <a:prstGeom prst="rect">
            <a:avLst/>
          </a:prstGeom>
        </p:spPr>
      </p:pic>
      <p:pic>
        <p:nvPicPr>
          <p:cNvPr id="5" name="Rezonator 1.1.7 - sbc007.rez_ 2023-02-13 02-58-39">
            <a:hlinkClick r:id="" action="ppaction://media"/>
            <a:extLst>
              <a:ext uri="{FF2B5EF4-FFF2-40B4-BE49-F238E27FC236}">
                <a16:creationId xmlns:a16="http://schemas.microsoft.com/office/drawing/2014/main" id="{CCFFF76F-FE0A-A03B-36AA-9DC04CE2A1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13147" y="649226"/>
            <a:ext cx="8352096" cy="550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912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E90BD3-B6BC-59C4-1B21-13508DC1E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 altLang="zh-TW" dirty="0"/>
              <a:t>Before we start …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608BC9-CCD4-7963-4119-91C93706F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en-US" altLang="zh-HK" dirty="0"/>
              <a:t>Open sbc007.rez</a:t>
            </a:r>
          </a:p>
          <a:p>
            <a:pPr lvl="1"/>
            <a:r>
              <a:rPr lang="en-US" altLang="zh-HK" dirty="0"/>
              <a:t>If you have a file saved from previous classes, please open that</a:t>
            </a:r>
          </a:p>
          <a:p>
            <a:pPr lvl="1"/>
            <a:r>
              <a:rPr lang="en-US" altLang="zh-HK" dirty="0"/>
              <a:t>If not, just open sbc007</a:t>
            </a:r>
          </a:p>
          <a:p>
            <a:pPr marL="201168" lvl="1" indent="0">
              <a:buNone/>
            </a:pPr>
            <a:endParaRPr lang="en-US" altLang="zh-HK" dirty="0"/>
          </a:p>
          <a:p>
            <a:pPr marL="201168" lvl="1" indent="0">
              <a:buNone/>
            </a:pPr>
            <a:r>
              <a:rPr lang="en-US" altLang="zh-HK" dirty="0"/>
              <a:t>And take note of the question </a:t>
            </a:r>
            <a:r>
              <a:rPr lang="en-US" altLang="zh-TW" dirty="0"/>
              <a:t>+</a:t>
            </a:r>
            <a:r>
              <a:rPr lang="zh-TW" altLang="en-US" dirty="0"/>
              <a:t> </a:t>
            </a:r>
            <a:r>
              <a:rPr lang="en-US" altLang="zh-TW" dirty="0"/>
              <a:t>codeword on the board!</a:t>
            </a:r>
            <a:endParaRPr lang="en-US" altLang="zh-HK" dirty="0"/>
          </a:p>
          <a:p>
            <a:endParaRPr lang="zh-HK" alt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C89FDD9F-84AD-4824-89D2-9E286F565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FF99B9-09FA-411A-8B54-D714B2EE9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1" y="0"/>
            <a:ext cx="406254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7E6CE931-52B0-4AD0-991F-0648E313B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472531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7" name="Graphic 6" descr="下載">
            <a:extLst>
              <a:ext uri="{FF2B5EF4-FFF2-40B4-BE49-F238E27FC236}">
                <a16:creationId xmlns:a16="http://schemas.microsoft.com/office/drawing/2014/main" id="{E43CA1E5-DC88-4E0B-0209-02B6264B2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29871" y="1721993"/>
            <a:ext cx="3414010" cy="3414010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38FED9-7840-470D-BB14-BF4696ADA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128543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09DF11-B582-0E47-649D-CE3F717D1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TW" sz="3200" dirty="0"/>
              <a:t>Annotating resonance – Method 2</a:t>
            </a:r>
            <a:endParaRPr lang="en-US" altLang="zh-TW" sz="3200"/>
          </a:p>
        </p:txBody>
      </p:sp>
      <p:sp>
        <p:nvSpPr>
          <p:cNvPr id="47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09F84C73-4390-57AF-593C-C9954AC99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Drag and drop on an area where the resonating words are already in the same column</a:t>
            </a:r>
          </a:p>
        </p:txBody>
      </p:sp>
      <p:pic>
        <p:nvPicPr>
          <p:cNvPr id="3" name="Rezonator 1.1.7 - sbc007.rez_ 2023-02-13 03-00-27">
            <a:hlinkClick r:id="" action="ppaction://media"/>
            <a:extLst>
              <a:ext uri="{FF2B5EF4-FFF2-40B4-BE49-F238E27FC236}">
                <a16:creationId xmlns:a16="http://schemas.microsoft.com/office/drawing/2014/main" id="{4D719510-9F78-9FF7-B7B9-D42FD8E738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7559" y="771272"/>
            <a:ext cx="8053722" cy="531545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79037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1A763154-A6DA-70EE-FB39-10D3711CA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289" y="2978569"/>
            <a:ext cx="5762625" cy="265747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C010E70-1DE6-8A37-AFEC-CC94CD13E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Rezzes</a:t>
            </a:r>
            <a:r>
              <a:rPr lang="en-US" altLang="zh-TW" dirty="0"/>
              <a:t> and resonances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AEF7D63-DAAD-F8DA-A74C-82828C3A379A}"/>
              </a:ext>
            </a:extLst>
          </p:cNvPr>
          <p:cNvSpPr/>
          <p:nvPr/>
        </p:nvSpPr>
        <p:spPr>
          <a:xfrm>
            <a:off x="5852162" y="3785264"/>
            <a:ext cx="574766" cy="45502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B7F8E2D-A951-446A-D2E3-41D7FA7DE229}"/>
              </a:ext>
            </a:extLst>
          </p:cNvPr>
          <p:cNvSpPr/>
          <p:nvPr/>
        </p:nvSpPr>
        <p:spPr>
          <a:xfrm>
            <a:off x="646111" y="2024986"/>
            <a:ext cx="9404723" cy="55655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Individual resonating words/chunks: </a:t>
            </a:r>
            <a:r>
              <a:rPr lang="en-US" altLang="zh-TW" dirty="0" err="1"/>
              <a:t>Rezzes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55D95B7-57E6-9695-C863-796E8E34D42C}"/>
              </a:ext>
            </a:extLst>
          </p:cNvPr>
          <p:cNvSpPr/>
          <p:nvPr/>
        </p:nvSpPr>
        <p:spPr>
          <a:xfrm>
            <a:off x="5816225" y="4449228"/>
            <a:ext cx="574766" cy="45502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9BBD8DE-5E58-B969-D063-6DCB10B287EB}"/>
              </a:ext>
            </a:extLst>
          </p:cNvPr>
          <p:cNvSpPr/>
          <p:nvPr/>
        </p:nvSpPr>
        <p:spPr>
          <a:xfrm>
            <a:off x="5779982" y="3008098"/>
            <a:ext cx="1230418" cy="691308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47385D3-9536-2A53-9DEB-A38A765073D8}"/>
              </a:ext>
            </a:extLst>
          </p:cNvPr>
          <p:cNvSpPr/>
          <p:nvPr/>
        </p:nvSpPr>
        <p:spPr>
          <a:xfrm>
            <a:off x="5770172" y="4990109"/>
            <a:ext cx="1701781" cy="67546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2F2921A-B36F-3EBC-FF33-83D067741D82}"/>
              </a:ext>
            </a:extLst>
          </p:cNvPr>
          <p:cNvSpPr/>
          <p:nvPr/>
        </p:nvSpPr>
        <p:spPr>
          <a:xfrm>
            <a:off x="5651863" y="2794258"/>
            <a:ext cx="1915886" cy="3060517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72195D5-E904-C76E-1775-CD002E571FDB}"/>
              </a:ext>
            </a:extLst>
          </p:cNvPr>
          <p:cNvSpPr/>
          <p:nvPr/>
        </p:nvSpPr>
        <p:spPr>
          <a:xfrm>
            <a:off x="1813930" y="6076241"/>
            <a:ext cx="9614263" cy="593914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Whole thing: resonance (chain)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949084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8D57A0-5B59-1E9C-D7E6-FDC69DB3E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>
            <a:normAutofit/>
          </a:bodyPr>
          <a:lstStyle/>
          <a:p>
            <a:r>
              <a:rPr lang="en-US" altLang="zh-TW" dirty="0"/>
              <a:t>Your turn!</a:t>
            </a:r>
            <a:endParaRPr lang="zh-TW" altLang="en-US" dirty="0"/>
          </a:p>
        </p:txBody>
      </p:sp>
      <p:pic>
        <p:nvPicPr>
          <p:cNvPr id="5" name="Picture 4" descr="Yellow paper aeroplane flying the opposite way as many grey paper aeroplanes">
            <a:extLst>
              <a:ext uri="{FF2B5EF4-FFF2-40B4-BE49-F238E27FC236}">
                <a16:creationId xmlns:a16="http://schemas.microsoft.com/office/drawing/2014/main" id="{37615E0B-AACA-FD86-26AB-925DF970D2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82" r="31299" b="-1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95DDCFA-D3DE-4CEB-8AFF-C6501187E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690EEF-BE50-BEC0-C16F-655EC9337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8" y="2438400"/>
            <a:ext cx="4802031" cy="3809999"/>
          </a:xfrm>
        </p:spPr>
        <p:txBody>
          <a:bodyPr>
            <a:normAutofit/>
          </a:bodyPr>
          <a:lstStyle/>
          <a:p>
            <a:r>
              <a:rPr lang="en-US" altLang="zh-TW" sz="3200" dirty="0"/>
              <a:t>Draw resonances in lines 1-12</a:t>
            </a:r>
          </a:p>
          <a:p>
            <a:r>
              <a:rPr lang="en-US" altLang="zh-TW" sz="3200" dirty="0"/>
              <a:t>Find examples of frame and focal resonance</a:t>
            </a:r>
          </a:p>
          <a:p>
            <a:r>
              <a:rPr lang="en-US" altLang="zh-TW" sz="3200" dirty="0"/>
              <a:t>Compare with  your group members</a:t>
            </a:r>
          </a:p>
        </p:txBody>
      </p:sp>
    </p:spTree>
    <p:extLst>
      <p:ext uri="{BB962C8B-B14F-4D97-AF65-F5344CB8AC3E}">
        <p14:creationId xmlns:p14="http://schemas.microsoft.com/office/powerpoint/2010/main" val="15056681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內容版面配置區 18">
            <a:extLst>
              <a:ext uri="{FF2B5EF4-FFF2-40B4-BE49-F238E27FC236}">
                <a16:creationId xmlns:a16="http://schemas.microsoft.com/office/drawing/2014/main" id="{99D39F54-4B9B-4BBE-28CA-39CD46B01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6067" y="2646290"/>
            <a:ext cx="8048625" cy="2047875"/>
          </a:xfrm>
        </p:spPr>
      </p:pic>
      <p:sp>
        <p:nvSpPr>
          <p:cNvPr id="20" name="標題 1">
            <a:extLst>
              <a:ext uri="{FF2B5EF4-FFF2-40B4-BE49-F238E27FC236}">
                <a16:creationId xmlns:a16="http://schemas.microsoft.com/office/drawing/2014/main" id="{AC48AEE1-359F-C60A-4945-FD5AAF1F8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8693629" cy="833774"/>
          </a:xfrm>
        </p:spPr>
        <p:txBody>
          <a:bodyPr>
            <a:normAutofit/>
          </a:bodyPr>
          <a:lstStyle/>
          <a:p>
            <a:r>
              <a:rPr lang="en-US" altLang="zh-TW" dirty="0"/>
              <a:t>Crossed resonance</a:t>
            </a:r>
            <a:endParaRPr lang="zh-TW" altLang="en-US" dirty="0"/>
          </a:p>
        </p:txBody>
      </p:sp>
      <p:sp>
        <p:nvSpPr>
          <p:cNvPr id="21" name="橢圓 20">
            <a:extLst>
              <a:ext uri="{FF2B5EF4-FFF2-40B4-BE49-F238E27FC236}">
                <a16:creationId xmlns:a16="http://schemas.microsoft.com/office/drawing/2014/main" id="{680B855D-320F-40E4-E394-EB431626459F}"/>
              </a:ext>
            </a:extLst>
          </p:cNvPr>
          <p:cNvSpPr/>
          <p:nvPr/>
        </p:nvSpPr>
        <p:spPr>
          <a:xfrm>
            <a:off x="6592388" y="3089365"/>
            <a:ext cx="618309" cy="585651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B00518A3-3C54-3C66-66FE-DB42E6DA1B21}"/>
              </a:ext>
            </a:extLst>
          </p:cNvPr>
          <p:cNvSpPr txBox="1"/>
          <p:nvPr/>
        </p:nvSpPr>
        <p:spPr>
          <a:xfrm>
            <a:off x="1027611" y="1870755"/>
            <a:ext cx="8952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When the order of resonating elements is different across different lines</a:t>
            </a:r>
            <a:endParaRPr lang="en-US" altLang="zh-TW" sz="1800" dirty="0"/>
          </a:p>
        </p:txBody>
      </p:sp>
    </p:spTree>
    <p:extLst>
      <p:ext uri="{BB962C8B-B14F-4D97-AF65-F5344CB8AC3E}">
        <p14:creationId xmlns:p14="http://schemas.microsoft.com/office/powerpoint/2010/main" val="39662945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內容版面配置區 18">
            <a:extLst>
              <a:ext uri="{FF2B5EF4-FFF2-40B4-BE49-F238E27FC236}">
                <a16:creationId xmlns:a16="http://schemas.microsoft.com/office/drawing/2014/main" id="{99D39F54-4B9B-4BBE-28CA-39CD46B01D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6067" y="2646290"/>
            <a:ext cx="8048625" cy="2047875"/>
          </a:xfrm>
        </p:spPr>
      </p:pic>
      <p:sp>
        <p:nvSpPr>
          <p:cNvPr id="20" name="標題 1">
            <a:extLst>
              <a:ext uri="{FF2B5EF4-FFF2-40B4-BE49-F238E27FC236}">
                <a16:creationId xmlns:a16="http://schemas.microsoft.com/office/drawing/2014/main" id="{AC48AEE1-359F-C60A-4945-FD5AAF1F8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8693629" cy="833774"/>
          </a:xfrm>
        </p:spPr>
        <p:txBody>
          <a:bodyPr>
            <a:normAutofit/>
          </a:bodyPr>
          <a:lstStyle/>
          <a:p>
            <a:r>
              <a:rPr lang="en-US" altLang="zh-TW" dirty="0"/>
              <a:t>False start</a:t>
            </a:r>
            <a:endParaRPr lang="zh-TW" altLang="en-US" dirty="0"/>
          </a:p>
        </p:txBody>
      </p:sp>
      <p:sp>
        <p:nvSpPr>
          <p:cNvPr id="21" name="橢圓 20">
            <a:extLst>
              <a:ext uri="{FF2B5EF4-FFF2-40B4-BE49-F238E27FC236}">
                <a16:creationId xmlns:a16="http://schemas.microsoft.com/office/drawing/2014/main" id="{680B855D-320F-40E4-E394-EB431626459F}"/>
              </a:ext>
            </a:extLst>
          </p:cNvPr>
          <p:cNvSpPr/>
          <p:nvPr/>
        </p:nvSpPr>
        <p:spPr>
          <a:xfrm>
            <a:off x="3727268" y="3307079"/>
            <a:ext cx="4319452" cy="1308463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EA438A1-EE39-3E3F-171C-790D9D0DC68C}"/>
              </a:ext>
            </a:extLst>
          </p:cNvPr>
          <p:cNvSpPr txBox="1"/>
          <p:nvPr/>
        </p:nvSpPr>
        <p:spPr>
          <a:xfrm>
            <a:off x="1027611" y="1870755"/>
            <a:ext cx="89524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Repeating structure to complete what you just said</a:t>
            </a:r>
            <a:endParaRPr lang="en-US" altLang="zh-TW" sz="1800" dirty="0"/>
          </a:p>
        </p:txBody>
      </p:sp>
    </p:spTree>
    <p:extLst>
      <p:ext uri="{BB962C8B-B14F-4D97-AF65-F5344CB8AC3E}">
        <p14:creationId xmlns:p14="http://schemas.microsoft.com/office/powerpoint/2010/main" val="3897914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414990-552C-C51E-FE6A-DBF39BD84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You can resonate with material from different lines!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F1C69BB-80A3-169E-C27D-527D7B81E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683" y="2713470"/>
            <a:ext cx="8048625" cy="272415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E003879-588C-A4B5-D3E0-A53552808D8B}"/>
              </a:ext>
            </a:extLst>
          </p:cNvPr>
          <p:cNvSpPr/>
          <p:nvPr/>
        </p:nvSpPr>
        <p:spPr>
          <a:xfrm>
            <a:off x="6714309" y="3516594"/>
            <a:ext cx="2142308" cy="51547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05B293D-A187-F906-78AB-DBFEA4057A22}"/>
              </a:ext>
            </a:extLst>
          </p:cNvPr>
          <p:cNvSpPr/>
          <p:nvPr/>
        </p:nvSpPr>
        <p:spPr>
          <a:xfrm>
            <a:off x="6862354" y="4799849"/>
            <a:ext cx="2137954" cy="542859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894A0E3-1D4A-A6AD-14AF-99FB0E73906F}"/>
              </a:ext>
            </a:extLst>
          </p:cNvPr>
          <p:cNvSpPr/>
          <p:nvPr/>
        </p:nvSpPr>
        <p:spPr>
          <a:xfrm>
            <a:off x="5077096" y="2825931"/>
            <a:ext cx="2847704" cy="515476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187505C-FC98-2172-20B3-24EA338BDF22}"/>
              </a:ext>
            </a:extLst>
          </p:cNvPr>
          <p:cNvSpPr/>
          <p:nvPr/>
        </p:nvSpPr>
        <p:spPr>
          <a:xfrm>
            <a:off x="5077096" y="4799849"/>
            <a:ext cx="1637213" cy="542860"/>
          </a:xfrm>
          <a:prstGeom prst="rect">
            <a:avLst/>
          </a:pr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9893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6B5A6C-29CE-2683-DFDF-BED8D72B9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27739"/>
          </a:xfrm>
        </p:spPr>
        <p:txBody>
          <a:bodyPr/>
          <a:lstStyle/>
          <a:p>
            <a:r>
              <a:rPr lang="en-US" altLang="zh-TW" dirty="0"/>
              <a:t>Resonance across IUs</a:t>
            </a: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34F9960B-0259-80FD-9BB0-8A2DAF71C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2406369"/>
            <a:ext cx="11639550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00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E90BD3-B6BC-59C4-1B21-13508DC1E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>
            <a:normAutofit/>
          </a:bodyPr>
          <a:lstStyle/>
          <a:p>
            <a:r>
              <a:rPr lang="en-US" altLang="zh-TW" dirty="0"/>
              <a:t>Question for today</a:t>
            </a:r>
            <a:endParaRPr lang="zh-HK" altLang="en-US" dirty="0"/>
          </a:p>
        </p:txBody>
      </p:sp>
      <p:pic>
        <p:nvPicPr>
          <p:cNvPr id="5" name="Picture 4" descr="3D black question marks with one yellow question mark">
            <a:extLst>
              <a:ext uri="{FF2B5EF4-FFF2-40B4-BE49-F238E27FC236}">
                <a16:creationId xmlns:a16="http://schemas.microsoft.com/office/drawing/2014/main" id="{FB367713-9307-F7CE-6C25-77DDBC9FD4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216" r="22348" b="1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95DDCFA-D3DE-4CEB-8AFF-C6501187E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608BC9-CCD4-7963-4119-91C93706F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8" y="2438400"/>
            <a:ext cx="4802031" cy="3809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HK" dirty="0"/>
              <a:t>Find an example of </a:t>
            </a:r>
            <a:r>
              <a:rPr lang="en-US" altLang="zh-HK" b="1" dirty="0"/>
              <a:t>focal resonance </a:t>
            </a:r>
            <a:r>
              <a:rPr lang="en-US" altLang="zh-HK" dirty="0"/>
              <a:t>in the first 12 lines of SBC007, and explain what type of contrast is in display in this example.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714969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1E3F4E1-B084-4FFF-9627-13782BE0B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1F243C8-6051-479B-41EC-4AD2D175F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en-US" altLang="zh-TW" sz="3200">
                <a:solidFill>
                  <a:srgbClr val="EBEBEB"/>
                </a:solidFill>
              </a:rPr>
              <a:t>After today, you will be able to …</a:t>
            </a:r>
            <a:endParaRPr lang="zh-TW" altLang="en-US" sz="3200">
              <a:solidFill>
                <a:srgbClr val="EBEBEB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F8051AB-C2F8-461F-812A-3E588621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481E0C28-CB2F-425F-98C5-AF23B9B704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B2879C-F0B1-4195-A323-E97B6065A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內容版面配置區 2">
            <a:extLst>
              <a:ext uri="{FF2B5EF4-FFF2-40B4-BE49-F238E27FC236}">
                <a16:creationId xmlns:a16="http://schemas.microsoft.com/office/drawing/2014/main" id="{84CD7DC4-08D4-3DB0-6384-85D10C8D05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0035070"/>
              </p:ext>
            </p:extLst>
          </p:nvPr>
        </p:nvGraphicFramePr>
        <p:xfrm>
          <a:off x="5048250" y="443345"/>
          <a:ext cx="6496050" cy="61237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02384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6B5A6C-29CE-2683-DFDF-BED8D72B9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4802031" cy="1641986"/>
          </a:xfrm>
        </p:spPr>
        <p:txBody>
          <a:bodyPr>
            <a:normAutofit/>
          </a:bodyPr>
          <a:lstStyle/>
          <a:p>
            <a:r>
              <a:rPr lang="en-US" altLang="zh-TW" dirty="0"/>
              <a:t>Dialogic resonance</a:t>
            </a:r>
            <a:endParaRPr lang="zh-TW" altLang="en-US" dirty="0"/>
          </a:p>
        </p:txBody>
      </p:sp>
      <p:pic>
        <p:nvPicPr>
          <p:cNvPr id="5" name="Picture 4" descr="Sound wave pattern on pixilated monitor">
            <a:extLst>
              <a:ext uri="{FF2B5EF4-FFF2-40B4-BE49-F238E27FC236}">
                <a16:creationId xmlns:a16="http://schemas.microsoft.com/office/drawing/2014/main" id="{54E9E2EA-EB3E-A94A-C24D-9A03139109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37" r="25544" b="-1"/>
          <a:stretch/>
        </p:blipFill>
        <p:spPr>
          <a:xfrm>
            <a:off x="6100398" y="10"/>
            <a:ext cx="609441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95DDCFA-D3DE-4CEB-8AFF-C6501187E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5DF324-FDE5-F144-F045-8E75A37AE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8" y="2438400"/>
            <a:ext cx="4802031" cy="3809999"/>
          </a:xfrm>
        </p:spPr>
        <p:txBody>
          <a:bodyPr>
            <a:normAutofit/>
          </a:bodyPr>
          <a:lstStyle/>
          <a:p>
            <a:r>
              <a:rPr lang="en-US" altLang="zh-TW" dirty="0"/>
              <a:t>Simply put: Selective repetition of linguistic signs from previous speaker</a:t>
            </a:r>
          </a:p>
          <a:p>
            <a:r>
              <a:rPr lang="en-US" altLang="zh-TW" dirty="0"/>
              <a:t>Psycholinguistic perspective (in the mind): </a:t>
            </a:r>
            <a:r>
              <a:rPr lang="en-US" altLang="zh-TW" i="1" dirty="0"/>
              <a:t>Priming</a:t>
            </a:r>
          </a:p>
          <a:p>
            <a:r>
              <a:rPr lang="en-US" altLang="zh-TW" dirty="0"/>
              <a:t>Discourse perspective (in language use): </a:t>
            </a:r>
            <a:r>
              <a:rPr lang="en-US" altLang="zh-TW" i="1" dirty="0"/>
              <a:t>Resonance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46227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EB738B-A9EE-1193-768E-D3099244A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Resonance cycle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7F72B087-1AD5-5CAC-AA90-CEC29E368D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3719443"/>
              </p:ext>
            </p:extLst>
          </p:nvPr>
        </p:nvGraphicFramePr>
        <p:xfrm>
          <a:off x="1103313" y="1520982"/>
          <a:ext cx="10231626" cy="47274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3180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C626F2-76D7-B44C-62AF-CAC73CA2B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1. Priming</a:t>
            </a:r>
            <a:endParaRPr lang="zh-TW" altLang="en-US" dirty="0"/>
          </a:p>
        </p:txBody>
      </p:sp>
      <p:pic>
        <p:nvPicPr>
          <p:cNvPr id="7" name="圖形 6" descr="馬尾髮型的女子">
            <a:extLst>
              <a:ext uri="{FF2B5EF4-FFF2-40B4-BE49-F238E27FC236}">
                <a16:creationId xmlns:a16="http://schemas.microsoft.com/office/drawing/2014/main" id="{AB00F3F7-5488-D118-89DD-3192C1FA0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55527"/>
          <a:stretch/>
        </p:blipFill>
        <p:spPr>
          <a:xfrm>
            <a:off x="301481" y="3325091"/>
            <a:ext cx="4174841" cy="3532909"/>
          </a:xfrm>
          <a:prstGeom prst="rect">
            <a:avLst/>
          </a:prstGeom>
        </p:spPr>
      </p:pic>
      <p:pic>
        <p:nvPicPr>
          <p:cNvPr id="13" name="圖形 12" descr="穿西裝的女子">
            <a:extLst>
              <a:ext uri="{FF2B5EF4-FFF2-40B4-BE49-F238E27FC236}">
                <a16:creationId xmlns:a16="http://schemas.microsoft.com/office/drawing/2014/main" id="{FBEDE24F-43F7-6127-B951-03567F4DF6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8297867" y="3537528"/>
            <a:ext cx="2992195" cy="6790026"/>
          </a:xfrm>
          <a:prstGeom prst="rect">
            <a:avLst/>
          </a:prstGeom>
        </p:spPr>
      </p:pic>
      <p:sp>
        <p:nvSpPr>
          <p:cNvPr id="16" name="語音泡泡: 圓角矩形 15">
            <a:extLst>
              <a:ext uri="{FF2B5EF4-FFF2-40B4-BE49-F238E27FC236}">
                <a16:creationId xmlns:a16="http://schemas.microsoft.com/office/drawing/2014/main" id="{FBD9B781-1451-C25D-1B01-B9088172B800}"/>
              </a:ext>
            </a:extLst>
          </p:cNvPr>
          <p:cNvSpPr/>
          <p:nvPr/>
        </p:nvSpPr>
        <p:spPr>
          <a:xfrm>
            <a:off x="2388901" y="1853248"/>
            <a:ext cx="6699681" cy="1467225"/>
          </a:xfrm>
          <a:prstGeom prst="wedgeRoundRectCallout">
            <a:avLst>
              <a:gd name="adj1" fmla="val -49616"/>
              <a:gd name="adj2" fmla="val 120502"/>
              <a:gd name="adj3" fmla="val 16667"/>
            </a:avLst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FBC2921C-0AF4-C46E-E8A8-181A4A3F3D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9870"/>
          <a:stretch/>
        </p:blipFill>
        <p:spPr>
          <a:xfrm>
            <a:off x="2909840" y="2222499"/>
            <a:ext cx="5762625" cy="668482"/>
          </a:xfrm>
          <a:prstGeom prst="rect">
            <a:avLst/>
          </a:prstGeom>
        </p:spPr>
      </p:pic>
      <p:sp>
        <p:nvSpPr>
          <p:cNvPr id="17" name="想法泡泡: 雲朵 16">
            <a:extLst>
              <a:ext uri="{FF2B5EF4-FFF2-40B4-BE49-F238E27FC236}">
                <a16:creationId xmlns:a16="http://schemas.microsoft.com/office/drawing/2014/main" id="{6E6413CE-A508-0ECB-77BF-41C8B527F71A}"/>
              </a:ext>
            </a:extLst>
          </p:cNvPr>
          <p:cNvSpPr/>
          <p:nvPr/>
        </p:nvSpPr>
        <p:spPr>
          <a:xfrm>
            <a:off x="5504507" y="3537528"/>
            <a:ext cx="2754080" cy="1467224"/>
          </a:xfrm>
          <a:prstGeom prst="cloudCallout">
            <a:avLst>
              <a:gd name="adj1" fmla="val 106215"/>
              <a:gd name="adj2" fmla="val -280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i="1" dirty="0"/>
              <a:t>and he </a:t>
            </a:r>
            <a:r>
              <a:rPr lang="en-US" altLang="zh-TW" dirty="0"/>
              <a:t>+ verb + object</a:t>
            </a:r>
            <a:endParaRPr lang="zh-TW" altLang="en-US" i="1" dirty="0"/>
          </a:p>
        </p:txBody>
      </p:sp>
    </p:spTree>
    <p:extLst>
      <p:ext uri="{BB962C8B-B14F-4D97-AF65-F5344CB8AC3E}">
        <p14:creationId xmlns:p14="http://schemas.microsoft.com/office/powerpoint/2010/main" val="610387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C626F2-76D7-B44C-62AF-CAC73CA2B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2. Reproduction</a:t>
            </a:r>
            <a:endParaRPr lang="zh-TW" altLang="en-US" dirty="0"/>
          </a:p>
        </p:txBody>
      </p:sp>
      <p:pic>
        <p:nvPicPr>
          <p:cNvPr id="7" name="圖形 6" descr="馬尾髮型的女子">
            <a:extLst>
              <a:ext uri="{FF2B5EF4-FFF2-40B4-BE49-F238E27FC236}">
                <a16:creationId xmlns:a16="http://schemas.microsoft.com/office/drawing/2014/main" id="{AB00F3F7-5488-D118-89DD-3192C1FA0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55527"/>
          <a:stretch/>
        </p:blipFill>
        <p:spPr>
          <a:xfrm>
            <a:off x="301481" y="3325091"/>
            <a:ext cx="4174841" cy="3532909"/>
          </a:xfrm>
          <a:prstGeom prst="rect">
            <a:avLst/>
          </a:prstGeom>
        </p:spPr>
      </p:pic>
      <p:pic>
        <p:nvPicPr>
          <p:cNvPr id="13" name="圖形 12" descr="穿西裝的女子">
            <a:extLst>
              <a:ext uri="{FF2B5EF4-FFF2-40B4-BE49-F238E27FC236}">
                <a16:creationId xmlns:a16="http://schemas.microsoft.com/office/drawing/2014/main" id="{FBEDE24F-43F7-6127-B951-03567F4DF6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8297867" y="3537528"/>
            <a:ext cx="2992195" cy="6790026"/>
          </a:xfrm>
          <a:prstGeom prst="rect">
            <a:avLst/>
          </a:prstGeom>
        </p:spPr>
      </p:pic>
      <p:sp>
        <p:nvSpPr>
          <p:cNvPr id="16" name="語音泡泡: 圓角矩形 15">
            <a:extLst>
              <a:ext uri="{FF2B5EF4-FFF2-40B4-BE49-F238E27FC236}">
                <a16:creationId xmlns:a16="http://schemas.microsoft.com/office/drawing/2014/main" id="{FBD9B781-1451-C25D-1B01-B9088172B800}"/>
              </a:ext>
            </a:extLst>
          </p:cNvPr>
          <p:cNvSpPr/>
          <p:nvPr/>
        </p:nvSpPr>
        <p:spPr>
          <a:xfrm>
            <a:off x="2441311" y="2434744"/>
            <a:ext cx="6699681" cy="1467225"/>
          </a:xfrm>
          <a:prstGeom prst="wedgeRoundRectCallout">
            <a:avLst>
              <a:gd name="adj1" fmla="val 56058"/>
              <a:gd name="adj2" fmla="val 8965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DDBDCDC-FC30-CE34-F153-66E72952C59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9259"/>
          <a:stretch/>
        </p:blipFill>
        <p:spPr>
          <a:xfrm>
            <a:off x="2909840" y="2860896"/>
            <a:ext cx="5762625" cy="67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186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C626F2-76D7-B44C-62AF-CAC73CA2B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3. Resonance</a:t>
            </a:r>
            <a:endParaRPr lang="zh-TW" altLang="en-US" dirty="0"/>
          </a:p>
        </p:txBody>
      </p:sp>
      <p:pic>
        <p:nvPicPr>
          <p:cNvPr id="7" name="圖形 6" descr="馬尾髮型的女子">
            <a:extLst>
              <a:ext uri="{FF2B5EF4-FFF2-40B4-BE49-F238E27FC236}">
                <a16:creationId xmlns:a16="http://schemas.microsoft.com/office/drawing/2014/main" id="{AB00F3F7-5488-D118-89DD-3192C1FA04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55527"/>
          <a:stretch/>
        </p:blipFill>
        <p:spPr>
          <a:xfrm>
            <a:off x="301481" y="3325091"/>
            <a:ext cx="4174841" cy="3532909"/>
          </a:xfrm>
          <a:prstGeom prst="rect">
            <a:avLst/>
          </a:prstGeom>
        </p:spPr>
      </p:pic>
      <p:pic>
        <p:nvPicPr>
          <p:cNvPr id="13" name="圖形 12" descr="穿西裝的女子">
            <a:extLst>
              <a:ext uri="{FF2B5EF4-FFF2-40B4-BE49-F238E27FC236}">
                <a16:creationId xmlns:a16="http://schemas.microsoft.com/office/drawing/2014/main" id="{FBEDE24F-43F7-6127-B951-03567F4DF6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8297867" y="3537528"/>
            <a:ext cx="2992195" cy="679002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0DDBDCDC-FC30-CE34-F153-66E72952C59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9259"/>
          <a:stretch/>
        </p:blipFill>
        <p:spPr>
          <a:xfrm>
            <a:off x="2909840" y="2860896"/>
            <a:ext cx="5762625" cy="67663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9B31DDB-1D83-5052-709C-6B2627201E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3808" y="2287906"/>
            <a:ext cx="5762625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1796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">
  <a:themeElements>
    <a:clrScheme name="綠黃色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離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離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4544</TotalTime>
  <Words>578</Words>
  <Application>Microsoft Office PowerPoint</Application>
  <PresentationFormat>寬螢幕</PresentationFormat>
  <Paragraphs>147</Paragraphs>
  <Slides>26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1" baseType="lpstr">
      <vt:lpstr>Arial</vt:lpstr>
      <vt:lpstr>Calibri</vt:lpstr>
      <vt:lpstr>Century Gothic</vt:lpstr>
      <vt:lpstr>Wingdings 3</vt:lpstr>
      <vt:lpstr>離子</vt:lpstr>
      <vt:lpstr>Week 7: Resonance</vt:lpstr>
      <vt:lpstr>Before we start …</vt:lpstr>
      <vt:lpstr>Question for today</vt:lpstr>
      <vt:lpstr>After today, you will be able to …</vt:lpstr>
      <vt:lpstr>Dialogic resonance</vt:lpstr>
      <vt:lpstr>Resonance cycle</vt:lpstr>
      <vt:lpstr>1. Priming</vt:lpstr>
      <vt:lpstr>2. Reproduction</vt:lpstr>
      <vt:lpstr>3. Resonance</vt:lpstr>
      <vt:lpstr>Frame resonance and focal resonance</vt:lpstr>
      <vt:lpstr>Frame resonance and focal resonance</vt:lpstr>
      <vt:lpstr>Frame resonance and focal resonance</vt:lpstr>
      <vt:lpstr>My analysis</vt:lpstr>
      <vt:lpstr>Diagraph</vt:lpstr>
      <vt:lpstr>Analysing analogies in focal resonance</vt:lpstr>
      <vt:lpstr>Analysing analogies in focal resonance</vt:lpstr>
      <vt:lpstr> Annotating resonance in Rezonator</vt:lpstr>
      <vt:lpstr>Resonance in Rezonator</vt:lpstr>
      <vt:lpstr>Annotating resonance – Method 1</vt:lpstr>
      <vt:lpstr>Annotating resonance – Method 2</vt:lpstr>
      <vt:lpstr>Rezzes and resonances</vt:lpstr>
      <vt:lpstr>Your turn!</vt:lpstr>
      <vt:lpstr>Crossed resonance</vt:lpstr>
      <vt:lpstr>False start</vt:lpstr>
      <vt:lpstr>You can resonate with material from different lines!</vt:lpstr>
      <vt:lpstr>Resonance across IUs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5: Transcription and intonation</dc:title>
  <dc:creator>Ryan Lai</dc:creator>
  <cp:lastModifiedBy>Ryan Lai</cp:lastModifiedBy>
  <cp:revision>52</cp:revision>
  <dcterms:created xsi:type="dcterms:W3CDTF">2023-02-01T02:05:34Z</dcterms:created>
  <dcterms:modified xsi:type="dcterms:W3CDTF">2023-02-23T02:37:44Z</dcterms:modified>
</cp:coreProperties>
</file>

<file path=docProps/thumbnail.jpeg>
</file>